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7" r:id="rId3"/>
    <p:sldId id="258" r:id="rId4"/>
    <p:sldId id="322" r:id="rId5"/>
    <p:sldId id="324" r:id="rId6"/>
    <p:sldId id="265" r:id="rId7"/>
    <p:sldId id="266" r:id="rId8"/>
    <p:sldId id="268" r:id="rId9"/>
    <p:sldId id="269" r:id="rId10"/>
    <p:sldId id="267" r:id="rId11"/>
    <p:sldId id="270" r:id="rId12"/>
    <p:sldId id="271" r:id="rId13"/>
    <p:sldId id="272" r:id="rId14"/>
    <p:sldId id="273" r:id="rId15"/>
    <p:sldId id="262" r:id="rId16"/>
    <p:sldId id="274" r:id="rId17"/>
    <p:sldId id="275" r:id="rId18"/>
    <p:sldId id="319" r:id="rId19"/>
    <p:sldId id="320" r:id="rId20"/>
    <p:sldId id="278" r:id="rId21"/>
    <p:sldId id="279" r:id="rId22"/>
    <p:sldId id="321" r:id="rId23"/>
    <p:sldId id="280" r:id="rId24"/>
    <p:sldId id="281" r:id="rId25"/>
    <p:sldId id="282" r:id="rId26"/>
    <p:sldId id="283" r:id="rId27"/>
    <p:sldId id="323" r:id="rId28"/>
    <p:sldId id="284" r:id="rId29"/>
    <p:sldId id="285" r:id="rId30"/>
    <p:sldId id="286" r:id="rId31"/>
    <p:sldId id="325" r:id="rId32"/>
    <p:sldId id="287" r:id="rId33"/>
    <p:sldId id="289" r:id="rId34"/>
    <p:sldId id="288" r:id="rId35"/>
    <p:sldId id="291" r:id="rId36"/>
    <p:sldId id="290"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E8"/>
    <a:srgbClr val="EBB60B"/>
    <a:srgbClr val="FAB300"/>
    <a:srgbClr val="8AF082"/>
    <a:srgbClr val="EE381A"/>
    <a:srgbClr val="EE331A"/>
    <a:srgbClr val="E20097"/>
    <a:srgbClr val="8AD723"/>
    <a:srgbClr val="FAC006"/>
    <a:srgbClr val="EF2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17" autoAdjust="0"/>
    <p:restoredTop sz="86462" autoAdjust="0"/>
  </p:normalViewPr>
  <p:slideViewPr>
    <p:cSldViewPr>
      <p:cViewPr>
        <p:scale>
          <a:sx n="80" d="100"/>
          <a:sy n="80" d="100"/>
        </p:scale>
        <p:origin x="-1308" y="-264"/>
      </p:cViewPr>
      <p:guideLst>
        <p:guide orient="horz" pos="2160"/>
        <p:guide pos="2880"/>
      </p:guideLst>
    </p:cSldViewPr>
  </p:slideViewPr>
  <p:outlineViewPr>
    <p:cViewPr>
      <p:scale>
        <a:sx n="33" d="100"/>
        <a:sy n="33" d="100"/>
      </p:scale>
      <p:origin x="0" y="377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46530-BF5E-49CC-8119-FE7659A1DD2E}"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tr-TR"/>
        </a:p>
      </dgm:t>
    </dgm:pt>
    <dgm:pt modelId="{16C54699-AB02-4E2E-8AFF-44F39F8F4734}">
      <dgm:prSet phldrT="[Metin]" custT="1"/>
      <dgm:spPr/>
      <dgm:t>
        <a:bodyPr/>
        <a:lstStyle/>
        <a:p>
          <a:r>
            <a:rPr lang="tr-TR" sz="2000" dirty="0" smtClean="0"/>
            <a:t>Çıktılar</a:t>
          </a:r>
          <a:endParaRPr lang="tr-TR" sz="2000" dirty="0"/>
        </a:p>
      </dgm:t>
    </dgm:pt>
    <dgm:pt modelId="{121AF780-81C3-4F7A-BF39-49A7F477457C}" type="parTrans" cxnId="{A6D3F5AC-80C9-4C45-A7FA-8B1FAE9F90F8}">
      <dgm:prSet/>
      <dgm:spPr/>
      <dgm:t>
        <a:bodyPr/>
        <a:lstStyle/>
        <a:p>
          <a:endParaRPr lang="tr-TR"/>
        </a:p>
      </dgm:t>
    </dgm:pt>
    <dgm:pt modelId="{052CAB85-5A19-4552-9433-2739C44B532E}" type="sibTrans" cxnId="{A6D3F5AC-80C9-4C45-A7FA-8B1FAE9F90F8}">
      <dgm:prSet/>
      <dgm:spPr/>
      <dgm:t>
        <a:bodyPr/>
        <a:lstStyle/>
        <a:p>
          <a:endParaRPr lang="tr-TR"/>
        </a:p>
      </dgm:t>
    </dgm:pt>
    <dgm:pt modelId="{FB777284-2225-42FF-B55A-1783AEB932F5}">
      <dgm:prSet phldrT="[Metin]" custT="1"/>
      <dgm:spPr/>
      <dgm:t>
        <a:bodyPr/>
        <a:lstStyle/>
        <a:p>
          <a:r>
            <a:rPr lang="tr-TR" sz="2000" dirty="0" smtClean="0"/>
            <a:t>İşlemler</a:t>
          </a:r>
          <a:endParaRPr lang="tr-TR" sz="2000" dirty="0"/>
        </a:p>
      </dgm:t>
    </dgm:pt>
    <dgm:pt modelId="{802483DB-3CCA-459A-B663-ED2BF1532896}" type="parTrans" cxnId="{1FEB33AA-4A32-4A0C-BAFB-9F323B4FCF60}">
      <dgm:prSet/>
      <dgm:spPr/>
      <dgm:t>
        <a:bodyPr/>
        <a:lstStyle/>
        <a:p>
          <a:endParaRPr lang="tr-TR"/>
        </a:p>
      </dgm:t>
    </dgm:pt>
    <dgm:pt modelId="{CEB73D66-3577-48FD-98BE-69E737E47EEB}" type="sibTrans" cxnId="{1FEB33AA-4A32-4A0C-BAFB-9F323B4FCF60}">
      <dgm:prSet/>
      <dgm:spPr/>
      <dgm:t>
        <a:bodyPr/>
        <a:lstStyle/>
        <a:p>
          <a:endParaRPr lang="tr-TR"/>
        </a:p>
      </dgm:t>
    </dgm:pt>
    <dgm:pt modelId="{60631BF8-0FE4-476C-8942-26CA74C4CB9D}">
      <dgm:prSet phldrT="[Metin]" custT="1"/>
      <dgm:spPr/>
      <dgm:t>
        <a:bodyPr/>
        <a:lstStyle/>
        <a:p>
          <a:r>
            <a:rPr lang="tr-TR" sz="2000" dirty="0" smtClean="0"/>
            <a:t>Girdiler</a:t>
          </a:r>
          <a:endParaRPr lang="tr-TR" sz="2000" dirty="0"/>
        </a:p>
      </dgm:t>
    </dgm:pt>
    <dgm:pt modelId="{9633BE2D-D055-4E6A-B0A2-6BBCA960376D}" type="parTrans" cxnId="{DEF8EB01-3EEF-4238-AB1A-BB7DAE3FC4B9}">
      <dgm:prSet/>
      <dgm:spPr/>
      <dgm:t>
        <a:bodyPr/>
        <a:lstStyle/>
        <a:p>
          <a:endParaRPr lang="tr-TR"/>
        </a:p>
      </dgm:t>
    </dgm:pt>
    <dgm:pt modelId="{AA542AE4-AF49-48C7-9F2E-A68BF4D8C001}" type="sibTrans" cxnId="{DEF8EB01-3EEF-4238-AB1A-BB7DAE3FC4B9}">
      <dgm:prSet/>
      <dgm:spPr/>
      <dgm:t>
        <a:bodyPr/>
        <a:lstStyle/>
        <a:p>
          <a:endParaRPr lang="tr-TR"/>
        </a:p>
      </dgm:t>
    </dgm:pt>
    <dgm:pt modelId="{4D7DBA26-4BE5-4FBB-B370-5164AE63DDE1}">
      <dgm:prSet phldrT="[Metin]" custT="1"/>
      <dgm:spPr/>
      <dgm:t>
        <a:bodyPr/>
        <a:lstStyle/>
        <a:p>
          <a:r>
            <a:rPr lang="tr-TR" sz="2000" dirty="0" smtClean="0"/>
            <a:t>Dönüt</a:t>
          </a:r>
          <a:endParaRPr lang="tr-TR" sz="2000" dirty="0"/>
        </a:p>
      </dgm:t>
    </dgm:pt>
    <dgm:pt modelId="{679F14DA-FC76-4E8F-A089-BA2C17AC00C7}" type="parTrans" cxnId="{8A34EB2F-DA7E-484F-99C5-2259B2EECFEF}">
      <dgm:prSet/>
      <dgm:spPr/>
      <dgm:t>
        <a:bodyPr/>
        <a:lstStyle/>
        <a:p>
          <a:endParaRPr lang="tr-TR"/>
        </a:p>
      </dgm:t>
    </dgm:pt>
    <dgm:pt modelId="{7FEEB931-6DBF-46C4-9307-4A7C4C4F39AC}" type="sibTrans" cxnId="{8A34EB2F-DA7E-484F-99C5-2259B2EECFEF}">
      <dgm:prSet/>
      <dgm:spPr/>
      <dgm:t>
        <a:bodyPr/>
        <a:lstStyle/>
        <a:p>
          <a:endParaRPr lang="tr-TR"/>
        </a:p>
      </dgm:t>
    </dgm:pt>
    <dgm:pt modelId="{D97BADFE-5B05-473C-A6F6-4CA7421BA8D4}" type="pres">
      <dgm:prSet presAssocID="{FCB46530-BF5E-49CC-8119-FE7659A1DD2E}" presName="Name0" presStyleCnt="0">
        <dgm:presLayoutVars>
          <dgm:dir/>
          <dgm:resizeHandles val="exact"/>
        </dgm:presLayoutVars>
      </dgm:prSet>
      <dgm:spPr/>
    </dgm:pt>
    <dgm:pt modelId="{555A3AD2-D16F-4CC1-9468-A5A4BEC14755}" type="pres">
      <dgm:prSet presAssocID="{FCB46530-BF5E-49CC-8119-FE7659A1DD2E}" presName="cycle" presStyleCnt="0"/>
      <dgm:spPr/>
    </dgm:pt>
    <dgm:pt modelId="{B48DF2C4-CF72-4CA1-855F-1FF6F04F29BC}" type="pres">
      <dgm:prSet presAssocID="{16C54699-AB02-4E2E-8AFF-44F39F8F4734}" presName="nodeFirstNode" presStyleLbl="node1" presStyleIdx="0" presStyleCnt="4" custScaleX="39780" custScaleY="46280" custRadScaleRad="109788" custRadScaleInc="110723">
        <dgm:presLayoutVars>
          <dgm:bulletEnabled val="1"/>
        </dgm:presLayoutVars>
      </dgm:prSet>
      <dgm:spPr/>
    </dgm:pt>
    <dgm:pt modelId="{1E86E8BB-2CA1-416B-B6CE-A33E83B33FB2}" type="pres">
      <dgm:prSet presAssocID="{052CAB85-5A19-4552-9433-2739C44B532E}" presName="sibTransFirstNode" presStyleLbl="bgShp" presStyleIdx="0" presStyleCnt="1" custScaleX="176648" custLinFactNeighborX="-43255" custLinFactNeighborY="-36129" custRadScaleRad="9" custRadScaleInc="-2147483648"/>
      <dgm:spPr/>
      <dgm:t>
        <a:bodyPr/>
        <a:lstStyle/>
        <a:p>
          <a:endParaRPr lang="tr-TR"/>
        </a:p>
      </dgm:t>
    </dgm:pt>
    <dgm:pt modelId="{5F442D9D-463B-4103-B0AF-FF45D444844F}" type="pres">
      <dgm:prSet presAssocID="{FB777284-2225-42FF-B55A-1783AEB932F5}" presName="nodeFollowingNodes" presStyleLbl="node1" presStyleIdx="1" presStyleCnt="4" custScaleX="42369" custScaleY="46280" custRadScaleRad="28071" custRadScaleInc="-188526">
        <dgm:presLayoutVars>
          <dgm:bulletEnabled val="1"/>
        </dgm:presLayoutVars>
      </dgm:prSet>
      <dgm:spPr/>
    </dgm:pt>
    <dgm:pt modelId="{0B0B8F7E-C29F-49E4-B2DB-400553B28652}" type="pres">
      <dgm:prSet presAssocID="{60631BF8-0FE4-476C-8942-26CA74C4CB9D}" presName="nodeFollowingNodes" presStyleLbl="node1" presStyleIdx="2" presStyleCnt="4" custScaleX="39054" custScaleY="46280" custRadScaleRad="150570" custRadScaleInc="135383">
        <dgm:presLayoutVars>
          <dgm:bulletEnabled val="1"/>
        </dgm:presLayoutVars>
      </dgm:prSet>
      <dgm:spPr/>
      <dgm:t>
        <a:bodyPr/>
        <a:lstStyle/>
        <a:p>
          <a:endParaRPr lang="tr-TR"/>
        </a:p>
      </dgm:t>
    </dgm:pt>
    <dgm:pt modelId="{04C87FEE-63CC-4194-BF15-8E529F0CA16C}" type="pres">
      <dgm:prSet presAssocID="{4D7DBA26-4BE5-4FBB-B370-5164AE63DDE1}" presName="nodeFollowingNodes" presStyleLbl="node1" presStyleIdx="3" presStyleCnt="4" custScaleX="39037" custScaleY="46280" custRadScaleRad="84655" custRadScaleInc="-111301">
        <dgm:presLayoutVars>
          <dgm:bulletEnabled val="1"/>
        </dgm:presLayoutVars>
      </dgm:prSet>
      <dgm:spPr/>
    </dgm:pt>
  </dgm:ptLst>
  <dgm:cxnLst>
    <dgm:cxn modelId="{B22CF2D5-1D91-4A21-B88E-83288F98325E}" type="presOf" srcId="{FCB46530-BF5E-49CC-8119-FE7659A1DD2E}" destId="{D97BADFE-5B05-473C-A6F6-4CA7421BA8D4}" srcOrd="0" destOrd="0" presId="urn:microsoft.com/office/officeart/2005/8/layout/cycle3"/>
    <dgm:cxn modelId="{49333989-4A54-4A8D-9AB4-A6CC9B3F6E16}" type="presOf" srcId="{60631BF8-0FE4-476C-8942-26CA74C4CB9D}" destId="{0B0B8F7E-C29F-49E4-B2DB-400553B28652}" srcOrd="0" destOrd="0" presId="urn:microsoft.com/office/officeart/2005/8/layout/cycle3"/>
    <dgm:cxn modelId="{8A34EB2F-DA7E-484F-99C5-2259B2EECFEF}" srcId="{FCB46530-BF5E-49CC-8119-FE7659A1DD2E}" destId="{4D7DBA26-4BE5-4FBB-B370-5164AE63DDE1}" srcOrd="3" destOrd="0" parTransId="{679F14DA-FC76-4E8F-A089-BA2C17AC00C7}" sibTransId="{7FEEB931-6DBF-46C4-9307-4A7C4C4F39AC}"/>
    <dgm:cxn modelId="{05B4EAEC-D3EE-41E2-B78D-D8A087FBE9A9}" type="presOf" srcId="{052CAB85-5A19-4552-9433-2739C44B532E}" destId="{1E86E8BB-2CA1-416B-B6CE-A33E83B33FB2}" srcOrd="0" destOrd="0" presId="urn:microsoft.com/office/officeart/2005/8/layout/cycle3"/>
    <dgm:cxn modelId="{E7E4F7F2-6CFB-4FEF-810E-785F69333623}" type="presOf" srcId="{4D7DBA26-4BE5-4FBB-B370-5164AE63DDE1}" destId="{04C87FEE-63CC-4194-BF15-8E529F0CA16C}" srcOrd="0" destOrd="0" presId="urn:microsoft.com/office/officeart/2005/8/layout/cycle3"/>
    <dgm:cxn modelId="{DEF8EB01-3EEF-4238-AB1A-BB7DAE3FC4B9}" srcId="{FCB46530-BF5E-49CC-8119-FE7659A1DD2E}" destId="{60631BF8-0FE4-476C-8942-26CA74C4CB9D}" srcOrd="2" destOrd="0" parTransId="{9633BE2D-D055-4E6A-B0A2-6BBCA960376D}" sibTransId="{AA542AE4-AF49-48C7-9F2E-A68BF4D8C001}"/>
    <dgm:cxn modelId="{1FEB33AA-4A32-4A0C-BAFB-9F323B4FCF60}" srcId="{FCB46530-BF5E-49CC-8119-FE7659A1DD2E}" destId="{FB777284-2225-42FF-B55A-1783AEB932F5}" srcOrd="1" destOrd="0" parTransId="{802483DB-3CCA-459A-B663-ED2BF1532896}" sibTransId="{CEB73D66-3577-48FD-98BE-69E737E47EEB}"/>
    <dgm:cxn modelId="{F5482263-4DF3-4C0C-822A-1A17C5060A45}" type="presOf" srcId="{16C54699-AB02-4E2E-8AFF-44F39F8F4734}" destId="{B48DF2C4-CF72-4CA1-855F-1FF6F04F29BC}" srcOrd="0" destOrd="0" presId="urn:microsoft.com/office/officeart/2005/8/layout/cycle3"/>
    <dgm:cxn modelId="{A6D3F5AC-80C9-4C45-A7FA-8B1FAE9F90F8}" srcId="{FCB46530-BF5E-49CC-8119-FE7659A1DD2E}" destId="{16C54699-AB02-4E2E-8AFF-44F39F8F4734}" srcOrd="0" destOrd="0" parTransId="{121AF780-81C3-4F7A-BF39-49A7F477457C}" sibTransId="{052CAB85-5A19-4552-9433-2739C44B532E}"/>
    <dgm:cxn modelId="{A843BA05-F601-4767-98FA-6146E0400E37}" type="presOf" srcId="{FB777284-2225-42FF-B55A-1783AEB932F5}" destId="{5F442D9D-463B-4103-B0AF-FF45D444844F}" srcOrd="0" destOrd="0" presId="urn:microsoft.com/office/officeart/2005/8/layout/cycle3"/>
    <dgm:cxn modelId="{73237975-24BE-4515-9668-941558E6A1EF}" type="presParOf" srcId="{D97BADFE-5B05-473C-A6F6-4CA7421BA8D4}" destId="{555A3AD2-D16F-4CC1-9468-A5A4BEC14755}" srcOrd="0" destOrd="0" presId="urn:microsoft.com/office/officeart/2005/8/layout/cycle3"/>
    <dgm:cxn modelId="{D7CA77DC-B6A1-4937-A296-2C955F30520B}" type="presParOf" srcId="{555A3AD2-D16F-4CC1-9468-A5A4BEC14755}" destId="{B48DF2C4-CF72-4CA1-855F-1FF6F04F29BC}" srcOrd="0" destOrd="0" presId="urn:microsoft.com/office/officeart/2005/8/layout/cycle3"/>
    <dgm:cxn modelId="{523770DC-D9B6-448F-ABCB-8299E687BDE4}" type="presParOf" srcId="{555A3AD2-D16F-4CC1-9468-A5A4BEC14755}" destId="{1E86E8BB-2CA1-416B-B6CE-A33E83B33FB2}" srcOrd="1" destOrd="0" presId="urn:microsoft.com/office/officeart/2005/8/layout/cycle3"/>
    <dgm:cxn modelId="{3432C4CA-D037-4C5B-B739-D04CD2281E3E}" type="presParOf" srcId="{555A3AD2-D16F-4CC1-9468-A5A4BEC14755}" destId="{5F442D9D-463B-4103-B0AF-FF45D444844F}" srcOrd="2" destOrd="0" presId="urn:microsoft.com/office/officeart/2005/8/layout/cycle3"/>
    <dgm:cxn modelId="{6E729DD1-F10B-4376-BA5B-EE8A77F4F4F4}" type="presParOf" srcId="{555A3AD2-D16F-4CC1-9468-A5A4BEC14755}" destId="{0B0B8F7E-C29F-49E4-B2DB-400553B28652}" srcOrd="3" destOrd="0" presId="urn:microsoft.com/office/officeart/2005/8/layout/cycle3"/>
    <dgm:cxn modelId="{346D4072-034D-4F91-9BAA-FB90D69CB0E0}" type="presParOf" srcId="{555A3AD2-D16F-4CC1-9468-A5A4BEC14755}" destId="{04C87FEE-63CC-4194-BF15-8E529F0CA16C}" srcOrd="4"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A33593-57CF-4681-90AB-E35813DED14C}" type="doc">
      <dgm:prSet loTypeId="urn:microsoft.com/office/officeart/2009/3/layout/DescendingProcess" loCatId="process" qsTypeId="urn:microsoft.com/office/officeart/2005/8/quickstyle/simple1" qsCatId="simple" csTypeId="urn:microsoft.com/office/officeart/2005/8/colors/accent1_3" csCatId="accent1" phldr="1"/>
      <dgm:spPr/>
      <dgm:t>
        <a:bodyPr/>
        <a:lstStyle/>
        <a:p>
          <a:endParaRPr lang="tr-TR"/>
        </a:p>
      </dgm:t>
    </dgm:pt>
    <dgm:pt modelId="{B57BCE2E-98FB-4218-85D5-E7BC4698D3C7}">
      <dgm:prSet phldrT="[Metin]" custT="1"/>
      <dgm:spPr/>
      <dgm:t>
        <a:bodyPr/>
        <a:lstStyle/>
        <a:p>
          <a:r>
            <a:rPr lang="tr-TR" sz="1400" dirty="0" smtClean="0"/>
            <a:t>Konular Listesidir</a:t>
          </a:r>
          <a:r>
            <a:rPr lang="tr-TR" sz="2400" dirty="0" smtClean="0"/>
            <a:t>.</a:t>
          </a:r>
          <a:endParaRPr lang="tr-TR" sz="2400" dirty="0"/>
        </a:p>
      </dgm:t>
    </dgm:pt>
    <dgm:pt modelId="{9A69918F-9648-4383-B2CA-F45678145623}" type="parTrans" cxnId="{9CCF59CB-19E2-42A6-AC26-61A6997E4B33}">
      <dgm:prSet/>
      <dgm:spPr/>
      <dgm:t>
        <a:bodyPr/>
        <a:lstStyle/>
        <a:p>
          <a:endParaRPr lang="tr-TR"/>
        </a:p>
      </dgm:t>
    </dgm:pt>
    <dgm:pt modelId="{B5C3A56A-FF3B-4666-94DA-1163566D13E4}" type="sibTrans" cxnId="{9CCF59CB-19E2-42A6-AC26-61A6997E4B33}">
      <dgm:prSet/>
      <dgm:spPr/>
      <dgm:t>
        <a:bodyPr/>
        <a:lstStyle/>
        <a:p>
          <a:endParaRPr lang="tr-TR"/>
        </a:p>
      </dgm:t>
    </dgm:pt>
    <dgm:pt modelId="{87590787-1955-45E6-A970-66C6D2759A54}">
      <dgm:prSet phldrT="[Metin]" custT="1"/>
      <dgm:spPr/>
      <dgm:t>
        <a:bodyPr/>
        <a:lstStyle/>
        <a:p>
          <a:r>
            <a:rPr lang="tr-TR" sz="1400" dirty="0" smtClean="0"/>
            <a:t>Ders içerikleridir</a:t>
          </a:r>
          <a:r>
            <a:rPr lang="tr-TR" sz="2400" dirty="0" smtClean="0"/>
            <a:t>.</a:t>
          </a:r>
          <a:endParaRPr lang="tr-TR" sz="2400" dirty="0"/>
        </a:p>
      </dgm:t>
    </dgm:pt>
    <dgm:pt modelId="{2A8B647E-7EFC-4A63-BDA3-140B2A0C7F82}" type="parTrans" cxnId="{AC1A7182-93EC-4EB9-A832-3A2EE2F0E2AF}">
      <dgm:prSet/>
      <dgm:spPr/>
      <dgm:t>
        <a:bodyPr/>
        <a:lstStyle/>
        <a:p>
          <a:endParaRPr lang="tr-TR"/>
        </a:p>
      </dgm:t>
    </dgm:pt>
    <dgm:pt modelId="{CD815B05-BC09-4029-98C8-5D9CBEB6D937}" type="sibTrans" cxnId="{AC1A7182-93EC-4EB9-A832-3A2EE2F0E2AF}">
      <dgm:prSet/>
      <dgm:spPr/>
      <dgm:t>
        <a:bodyPr/>
        <a:lstStyle/>
        <a:p>
          <a:endParaRPr lang="tr-TR"/>
        </a:p>
      </dgm:t>
    </dgm:pt>
    <dgm:pt modelId="{7829E384-33CF-4E98-9AED-428E3708446E}">
      <dgm:prSet phldrT="[Metin]" custT="1"/>
      <dgm:spPr/>
      <dgm:t>
        <a:bodyPr/>
        <a:lstStyle/>
        <a:p>
          <a:pPr algn="ctr"/>
          <a:r>
            <a:rPr lang="tr-TR" sz="1400" dirty="0" smtClean="0"/>
            <a:t>Çalışmaların programlanmasıdır</a:t>
          </a:r>
          <a:r>
            <a:rPr lang="tr-TR" sz="2200" dirty="0" smtClean="0"/>
            <a:t>.</a:t>
          </a:r>
          <a:endParaRPr lang="tr-TR" sz="2200" dirty="0"/>
        </a:p>
      </dgm:t>
    </dgm:pt>
    <dgm:pt modelId="{04BA29F6-42CB-4024-9290-8ABC5226D639}" type="parTrans" cxnId="{4960454F-9BAE-4454-A9EE-D6F4CBF26CA5}">
      <dgm:prSet/>
      <dgm:spPr/>
      <dgm:t>
        <a:bodyPr/>
        <a:lstStyle/>
        <a:p>
          <a:endParaRPr lang="tr-TR"/>
        </a:p>
      </dgm:t>
    </dgm:pt>
    <dgm:pt modelId="{39A0F7BE-07C0-43E8-88E3-55170F02FC64}" type="sibTrans" cxnId="{4960454F-9BAE-4454-A9EE-D6F4CBF26CA5}">
      <dgm:prSet/>
      <dgm:spPr/>
      <dgm:t>
        <a:bodyPr/>
        <a:lstStyle/>
        <a:p>
          <a:endParaRPr lang="tr-TR"/>
        </a:p>
      </dgm:t>
    </dgm:pt>
    <dgm:pt modelId="{0364583E-4B61-463B-8D92-8DD312D19AD7}">
      <dgm:prSet phldrT="[Metin]" custT="1"/>
      <dgm:spPr/>
      <dgm:t>
        <a:bodyPr/>
        <a:lstStyle/>
        <a:p>
          <a:r>
            <a:rPr lang="tr-TR" sz="2800" dirty="0" smtClean="0"/>
            <a:t>Eğitim Programı </a:t>
          </a:r>
          <a:endParaRPr lang="tr-TR" sz="2800" dirty="0"/>
        </a:p>
      </dgm:t>
    </dgm:pt>
    <dgm:pt modelId="{BEFF8406-147F-4D14-A1E0-78D104C437EF}" type="parTrans" cxnId="{0AD59F86-E8AD-4466-8317-7E471521B6D4}">
      <dgm:prSet/>
      <dgm:spPr/>
      <dgm:t>
        <a:bodyPr/>
        <a:lstStyle/>
        <a:p>
          <a:endParaRPr lang="tr-TR"/>
        </a:p>
      </dgm:t>
    </dgm:pt>
    <dgm:pt modelId="{438EE648-6104-4CA0-9E53-7F0659022F6A}" type="sibTrans" cxnId="{0AD59F86-E8AD-4466-8317-7E471521B6D4}">
      <dgm:prSet/>
      <dgm:spPr/>
      <dgm:t>
        <a:bodyPr/>
        <a:lstStyle/>
        <a:p>
          <a:endParaRPr lang="tr-TR"/>
        </a:p>
      </dgm:t>
    </dgm:pt>
    <dgm:pt modelId="{0520FB35-D409-4A91-8E63-0B0186583121}">
      <dgm:prSet phldrT="[Metin]"/>
      <dgm:spPr/>
      <dgm:t>
        <a:bodyPr/>
        <a:lstStyle/>
        <a:p>
          <a:endParaRPr lang="tr-TR"/>
        </a:p>
      </dgm:t>
    </dgm:pt>
    <dgm:pt modelId="{059B9CDC-DEC8-4837-953B-F7B80C095569}" type="parTrans" cxnId="{E87FA007-EDD2-4728-A608-623DC6F2D1BA}">
      <dgm:prSet/>
      <dgm:spPr/>
      <dgm:t>
        <a:bodyPr/>
        <a:lstStyle/>
        <a:p>
          <a:endParaRPr lang="tr-TR"/>
        </a:p>
      </dgm:t>
    </dgm:pt>
    <dgm:pt modelId="{38025027-8639-4EEE-AFBC-0912EA9B9422}" type="sibTrans" cxnId="{E87FA007-EDD2-4728-A608-623DC6F2D1BA}">
      <dgm:prSet/>
      <dgm:spPr/>
      <dgm:t>
        <a:bodyPr/>
        <a:lstStyle/>
        <a:p>
          <a:endParaRPr lang="tr-TR"/>
        </a:p>
      </dgm:t>
    </dgm:pt>
    <dgm:pt modelId="{84C4D5C6-6B7E-49CF-8247-BC3E4030DDD9}">
      <dgm:prSet phldrT="[Metin]"/>
      <dgm:spPr/>
      <dgm:t>
        <a:bodyPr/>
        <a:lstStyle/>
        <a:p>
          <a:endParaRPr lang="tr-TR"/>
        </a:p>
      </dgm:t>
    </dgm:pt>
    <dgm:pt modelId="{8F9EDDD0-B248-412D-9632-68EFC843A7C4}" type="parTrans" cxnId="{5501FE17-1A31-454E-9D1D-E4395ABAE974}">
      <dgm:prSet/>
      <dgm:spPr/>
      <dgm:t>
        <a:bodyPr/>
        <a:lstStyle/>
        <a:p>
          <a:endParaRPr lang="tr-TR"/>
        </a:p>
      </dgm:t>
    </dgm:pt>
    <dgm:pt modelId="{F3654F18-7B36-467A-BA75-48B8064055CC}" type="sibTrans" cxnId="{5501FE17-1A31-454E-9D1D-E4395ABAE974}">
      <dgm:prSet/>
      <dgm:spPr/>
      <dgm:t>
        <a:bodyPr/>
        <a:lstStyle/>
        <a:p>
          <a:endParaRPr lang="tr-TR"/>
        </a:p>
      </dgm:t>
    </dgm:pt>
    <dgm:pt modelId="{BD2AB86A-0142-48C1-B32A-DCF9B3E6B384}">
      <dgm:prSet phldrT="[Metin]"/>
      <dgm:spPr/>
      <dgm:t>
        <a:bodyPr/>
        <a:lstStyle/>
        <a:p>
          <a:endParaRPr lang="tr-TR"/>
        </a:p>
      </dgm:t>
    </dgm:pt>
    <dgm:pt modelId="{942BD590-3579-419C-9C6C-2EEB86164672}" type="parTrans" cxnId="{EA3D2229-2EC2-4E03-A2B4-32B8E57DFC4D}">
      <dgm:prSet/>
      <dgm:spPr/>
      <dgm:t>
        <a:bodyPr/>
        <a:lstStyle/>
        <a:p>
          <a:endParaRPr lang="tr-TR"/>
        </a:p>
      </dgm:t>
    </dgm:pt>
    <dgm:pt modelId="{5D11F7CE-813F-4B3B-A435-0D619B903496}" type="sibTrans" cxnId="{EA3D2229-2EC2-4E03-A2B4-32B8E57DFC4D}">
      <dgm:prSet/>
      <dgm:spPr/>
      <dgm:t>
        <a:bodyPr/>
        <a:lstStyle/>
        <a:p>
          <a:endParaRPr lang="tr-TR"/>
        </a:p>
      </dgm:t>
    </dgm:pt>
    <dgm:pt modelId="{4AFDA6DC-EEF4-4A60-AAA5-6403756D1B0C}">
      <dgm:prSet phldrT="[Metin]" custScaleX="92222"/>
      <dgm:spPr/>
      <dgm:t>
        <a:bodyPr/>
        <a:lstStyle/>
        <a:p>
          <a:endParaRPr lang="tr-TR"/>
        </a:p>
      </dgm:t>
    </dgm:pt>
    <dgm:pt modelId="{B8378283-6878-4929-8CD8-F761582B2C6F}" type="parTrans" cxnId="{FBABE39D-40F1-4DE1-BB63-F0D27565DBA8}">
      <dgm:prSet/>
      <dgm:spPr/>
      <dgm:t>
        <a:bodyPr/>
        <a:lstStyle/>
        <a:p>
          <a:endParaRPr lang="tr-TR"/>
        </a:p>
      </dgm:t>
    </dgm:pt>
    <dgm:pt modelId="{20303E1C-5087-4EBB-A6DB-0ED6DD05A751}" type="sibTrans" cxnId="{FBABE39D-40F1-4DE1-BB63-F0D27565DBA8}">
      <dgm:prSet/>
      <dgm:spPr/>
      <dgm:t>
        <a:bodyPr/>
        <a:lstStyle/>
        <a:p>
          <a:endParaRPr lang="tr-TR"/>
        </a:p>
      </dgm:t>
    </dgm:pt>
    <dgm:pt modelId="{17731718-5CFD-4CE6-854B-37DB0BD3771D}">
      <dgm:prSet phldrT="[Metin]" custScaleX="92222"/>
      <dgm:spPr/>
      <dgm:t>
        <a:bodyPr/>
        <a:lstStyle/>
        <a:p>
          <a:endParaRPr lang="tr-TR"/>
        </a:p>
      </dgm:t>
    </dgm:pt>
    <dgm:pt modelId="{BCBEFC2B-DB4C-4418-815C-F17A6B77F1D6}" type="parTrans" cxnId="{FA9F9046-0DBA-4E58-ACAF-1C701A5AF0F7}">
      <dgm:prSet/>
      <dgm:spPr/>
      <dgm:t>
        <a:bodyPr/>
        <a:lstStyle/>
        <a:p>
          <a:endParaRPr lang="tr-TR"/>
        </a:p>
      </dgm:t>
    </dgm:pt>
    <dgm:pt modelId="{896E5B1D-49A5-4292-ABA9-8500BACE5B3D}" type="sibTrans" cxnId="{FA9F9046-0DBA-4E58-ACAF-1C701A5AF0F7}">
      <dgm:prSet/>
      <dgm:spPr/>
      <dgm:t>
        <a:bodyPr/>
        <a:lstStyle/>
        <a:p>
          <a:endParaRPr lang="tr-TR"/>
        </a:p>
      </dgm:t>
    </dgm:pt>
    <dgm:pt modelId="{D30A7150-48E8-4180-B5C6-9A2352A623BC}">
      <dgm:prSet phldrT="[Metin]" custT="1"/>
      <dgm:spPr/>
      <dgm:t>
        <a:bodyPr/>
        <a:lstStyle/>
        <a:p>
          <a:r>
            <a:rPr lang="tr-TR" sz="1400" dirty="0" smtClean="0"/>
            <a:t>Öğretim materyalleri listesidir. </a:t>
          </a:r>
          <a:endParaRPr lang="tr-TR" sz="2300" dirty="0"/>
        </a:p>
      </dgm:t>
    </dgm:pt>
    <dgm:pt modelId="{90B5F2B4-BC7B-49A6-A383-953AE5663E8B}" type="parTrans" cxnId="{A2B33E34-48BC-4870-A8F3-06942CB5C6D2}">
      <dgm:prSet/>
      <dgm:spPr/>
      <dgm:t>
        <a:bodyPr/>
        <a:lstStyle/>
        <a:p>
          <a:endParaRPr lang="tr-TR"/>
        </a:p>
      </dgm:t>
    </dgm:pt>
    <dgm:pt modelId="{7E33D64C-EFC7-437A-B829-B18E8F223F5F}" type="sibTrans" cxnId="{A2B33E34-48BC-4870-A8F3-06942CB5C6D2}">
      <dgm:prSet/>
      <dgm:spPr/>
      <dgm:t>
        <a:bodyPr/>
        <a:lstStyle/>
        <a:p>
          <a:endParaRPr lang="tr-TR"/>
        </a:p>
      </dgm:t>
    </dgm:pt>
    <dgm:pt modelId="{7C0488EF-C111-4E9E-983F-3A920E79BC4F}">
      <dgm:prSet phldrT="[Metin]" custT="1"/>
      <dgm:spPr/>
      <dgm:t>
        <a:bodyPr/>
        <a:lstStyle/>
        <a:p>
          <a:r>
            <a:rPr lang="tr-TR" sz="1400" dirty="0" smtClean="0"/>
            <a:t>Derslerin sıralanmasıdır.</a:t>
          </a:r>
          <a:endParaRPr lang="tr-TR" sz="1400" dirty="0"/>
        </a:p>
      </dgm:t>
    </dgm:pt>
    <dgm:pt modelId="{B8977B53-47B8-4490-959A-4FAA2BACAF30}" type="parTrans" cxnId="{AA0BD61C-BF54-4D0A-B199-CA1F480D6F11}">
      <dgm:prSet/>
      <dgm:spPr/>
      <dgm:t>
        <a:bodyPr/>
        <a:lstStyle/>
        <a:p>
          <a:endParaRPr lang="tr-TR"/>
        </a:p>
      </dgm:t>
    </dgm:pt>
    <dgm:pt modelId="{D8E9913D-A7FE-481C-99B2-23EED39824FA}" type="sibTrans" cxnId="{AA0BD61C-BF54-4D0A-B199-CA1F480D6F11}">
      <dgm:prSet/>
      <dgm:spPr/>
      <dgm:t>
        <a:bodyPr/>
        <a:lstStyle/>
        <a:p>
          <a:endParaRPr lang="tr-TR"/>
        </a:p>
      </dgm:t>
    </dgm:pt>
    <dgm:pt modelId="{86F7115F-1204-41B0-BDFF-FCE4E189A06C}">
      <dgm:prSet phldrT="[Metin]"/>
      <dgm:spPr/>
      <dgm:t>
        <a:bodyPr/>
        <a:lstStyle/>
        <a:p>
          <a:endParaRPr lang="tr-TR"/>
        </a:p>
      </dgm:t>
    </dgm:pt>
    <dgm:pt modelId="{0CDFB567-F25E-48A5-86BE-077CA2946616}" type="parTrans" cxnId="{8F3474C0-32E7-443D-A643-8900493AB80A}">
      <dgm:prSet/>
      <dgm:spPr/>
      <dgm:t>
        <a:bodyPr/>
        <a:lstStyle/>
        <a:p>
          <a:endParaRPr lang="tr-TR"/>
        </a:p>
      </dgm:t>
    </dgm:pt>
    <dgm:pt modelId="{381EEDC0-98DB-4470-B08C-26430C4B8956}" type="sibTrans" cxnId="{8F3474C0-32E7-443D-A643-8900493AB80A}">
      <dgm:prSet/>
      <dgm:spPr/>
      <dgm:t>
        <a:bodyPr/>
        <a:lstStyle/>
        <a:p>
          <a:endParaRPr lang="tr-TR"/>
        </a:p>
      </dgm:t>
    </dgm:pt>
    <dgm:pt modelId="{9EA2E703-9FC4-4F8B-94D3-F72742581632}">
      <dgm:prSet phldrT="[Metin]" custT="1"/>
      <dgm:spPr/>
      <dgm:t>
        <a:bodyPr/>
        <a:lstStyle/>
        <a:p>
          <a:r>
            <a:rPr lang="tr-TR" sz="1400" dirty="0" smtClean="0"/>
            <a:t>    Hedef davranışlar grubudur.</a:t>
          </a:r>
          <a:r>
            <a:rPr lang="tr-TR" sz="1600" dirty="0" smtClean="0"/>
            <a:t>.</a:t>
          </a:r>
          <a:endParaRPr lang="tr-TR" sz="1600" dirty="0"/>
        </a:p>
      </dgm:t>
    </dgm:pt>
    <dgm:pt modelId="{B01BC364-1EC1-42E0-AF83-269F4BDA34AF}" type="parTrans" cxnId="{41510C06-4B67-4BEA-B694-A39B94D21BAC}">
      <dgm:prSet/>
      <dgm:spPr/>
      <dgm:t>
        <a:bodyPr/>
        <a:lstStyle/>
        <a:p>
          <a:endParaRPr lang="tr-TR"/>
        </a:p>
      </dgm:t>
    </dgm:pt>
    <dgm:pt modelId="{4E470DBF-0E50-4D63-A5F8-20EDA8C475C8}" type="sibTrans" cxnId="{41510C06-4B67-4BEA-B694-A39B94D21BAC}">
      <dgm:prSet/>
      <dgm:spPr/>
      <dgm:t>
        <a:bodyPr/>
        <a:lstStyle/>
        <a:p>
          <a:endParaRPr lang="tr-TR"/>
        </a:p>
      </dgm:t>
    </dgm:pt>
    <dgm:pt modelId="{AF5509E7-0432-4AF9-B163-A8C65CE186E9}" type="pres">
      <dgm:prSet presAssocID="{5BA33593-57CF-4681-90AB-E35813DED14C}" presName="Name0" presStyleCnt="0">
        <dgm:presLayoutVars>
          <dgm:chMax val="7"/>
          <dgm:chPref val="5"/>
        </dgm:presLayoutVars>
      </dgm:prSet>
      <dgm:spPr/>
      <dgm:t>
        <a:bodyPr/>
        <a:lstStyle/>
        <a:p>
          <a:endParaRPr lang="tr-TR"/>
        </a:p>
      </dgm:t>
    </dgm:pt>
    <dgm:pt modelId="{3D356678-55C7-4EEE-8EFB-5FE4D800344A}" type="pres">
      <dgm:prSet presAssocID="{5BA33593-57CF-4681-90AB-E35813DED14C}" presName="arrowNode" presStyleLbl="node1" presStyleIdx="0" presStyleCnt="1"/>
      <dgm:spPr/>
    </dgm:pt>
    <dgm:pt modelId="{7A7880D6-A564-429C-A06B-943A34AFC1A5}" type="pres">
      <dgm:prSet presAssocID="{B57BCE2E-98FB-4218-85D5-E7BC4698D3C7}" presName="txNode1" presStyleLbl="revTx" presStyleIdx="0" presStyleCnt="7">
        <dgm:presLayoutVars>
          <dgm:bulletEnabled val="1"/>
        </dgm:presLayoutVars>
      </dgm:prSet>
      <dgm:spPr/>
      <dgm:t>
        <a:bodyPr/>
        <a:lstStyle/>
        <a:p>
          <a:endParaRPr lang="tr-TR"/>
        </a:p>
      </dgm:t>
    </dgm:pt>
    <dgm:pt modelId="{31764836-98DC-44F1-8EAF-565B4DEC1E75}" type="pres">
      <dgm:prSet presAssocID="{87590787-1955-45E6-A970-66C6D2759A54}" presName="txNode2" presStyleLbl="revTx" presStyleIdx="1" presStyleCnt="7">
        <dgm:presLayoutVars>
          <dgm:bulletEnabled val="1"/>
        </dgm:presLayoutVars>
      </dgm:prSet>
      <dgm:spPr/>
      <dgm:t>
        <a:bodyPr/>
        <a:lstStyle/>
        <a:p>
          <a:endParaRPr lang="tr-TR"/>
        </a:p>
      </dgm:t>
    </dgm:pt>
    <dgm:pt modelId="{2204105C-70BD-457B-90A1-82E32C2D2CD4}" type="pres">
      <dgm:prSet presAssocID="{CD815B05-BC09-4029-98C8-5D9CBEB6D937}" presName="dotNode2" presStyleCnt="0"/>
      <dgm:spPr/>
    </dgm:pt>
    <dgm:pt modelId="{0C21768C-144A-4420-A106-E71CDDC917A3}" type="pres">
      <dgm:prSet presAssocID="{CD815B05-BC09-4029-98C8-5D9CBEB6D937}" presName="dotRepeatNode" presStyleLbl="fgShp" presStyleIdx="0" presStyleCnt="5"/>
      <dgm:spPr/>
      <dgm:t>
        <a:bodyPr/>
        <a:lstStyle/>
        <a:p>
          <a:endParaRPr lang="tr-TR"/>
        </a:p>
      </dgm:t>
    </dgm:pt>
    <dgm:pt modelId="{B0054F37-9AC5-4245-B541-96205F26F46C}" type="pres">
      <dgm:prSet presAssocID="{D30A7150-48E8-4180-B5C6-9A2352A623BC}" presName="txNode3" presStyleLbl="revTx" presStyleIdx="2" presStyleCnt="7" custScaleX="187560" custLinFactNeighborX="-77299">
        <dgm:presLayoutVars>
          <dgm:bulletEnabled val="1"/>
        </dgm:presLayoutVars>
      </dgm:prSet>
      <dgm:spPr/>
      <dgm:t>
        <a:bodyPr/>
        <a:lstStyle/>
        <a:p>
          <a:endParaRPr lang="tr-TR"/>
        </a:p>
      </dgm:t>
    </dgm:pt>
    <dgm:pt modelId="{BAE5B597-5A16-4EDE-828D-9F7F609CB554}" type="pres">
      <dgm:prSet presAssocID="{7E33D64C-EFC7-437A-B829-B18E8F223F5F}" presName="dotNode3" presStyleCnt="0"/>
      <dgm:spPr/>
    </dgm:pt>
    <dgm:pt modelId="{6160E6F9-D2B9-49FE-BAEB-D7B0C7A47DC3}" type="pres">
      <dgm:prSet presAssocID="{7E33D64C-EFC7-437A-B829-B18E8F223F5F}" presName="dotRepeatNode" presStyleLbl="fgShp" presStyleIdx="1" presStyleCnt="5"/>
      <dgm:spPr/>
      <dgm:t>
        <a:bodyPr/>
        <a:lstStyle/>
        <a:p>
          <a:endParaRPr lang="tr-TR"/>
        </a:p>
      </dgm:t>
    </dgm:pt>
    <dgm:pt modelId="{61994367-1D44-4C71-BE8F-608AAF989177}" type="pres">
      <dgm:prSet presAssocID="{7C0488EF-C111-4E9E-983F-3A920E79BC4F}" presName="txNode4" presStyleLbl="revTx" presStyleIdx="3" presStyleCnt="7" custScaleX="116206">
        <dgm:presLayoutVars>
          <dgm:bulletEnabled val="1"/>
        </dgm:presLayoutVars>
      </dgm:prSet>
      <dgm:spPr/>
      <dgm:t>
        <a:bodyPr/>
        <a:lstStyle/>
        <a:p>
          <a:endParaRPr lang="tr-TR"/>
        </a:p>
      </dgm:t>
    </dgm:pt>
    <dgm:pt modelId="{6235A5BE-B78F-4E1E-AC1B-47CC738DC767}" type="pres">
      <dgm:prSet presAssocID="{D8E9913D-A7FE-481C-99B2-23EED39824FA}" presName="dotNode4" presStyleCnt="0"/>
      <dgm:spPr/>
    </dgm:pt>
    <dgm:pt modelId="{75AEC683-463E-4FE0-903B-0D9582703A8B}" type="pres">
      <dgm:prSet presAssocID="{D8E9913D-A7FE-481C-99B2-23EED39824FA}" presName="dotRepeatNode" presStyleLbl="fgShp" presStyleIdx="2" presStyleCnt="5"/>
      <dgm:spPr/>
      <dgm:t>
        <a:bodyPr/>
        <a:lstStyle/>
        <a:p>
          <a:endParaRPr lang="tr-TR"/>
        </a:p>
      </dgm:t>
    </dgm:pt>
    <dgm:pt modelId="{C1D5B28D-41B2-43D5-9BBA-B6946A0A2499}" type="pres">
      <dgm:prSet presAssocID="{7829E384-33CF-4E98-9AED-428E3708446E}" presName="txNode5" presStyleLbl="revTx" presStyleIdx="4" presStyleCnt="7" custScaleX="128240" custLinFactNeighborX="-27511" custLinFactNeighborY="-7833">
        <dgm:presLayoutVars>
          <dgm:bulletEnabled val="1"/>
        </dgm:presLayoutVars>
      </dgm:prSet>
      <dgm:spPr/>
      <dgm:t>
        <a:bodyPr/>
        <a:lstStyle/>
        <a:p>
          <a:endParaRPr lang="tr-TR"/>
        </a:p>
      </dgm:t>
    </dgm:pt>
    <dgm:pt modelId="{C6842941-00DE-4C22-9B9B-A88985E2F7C8}" type="pres">
      <dgm:prSet presAssocID="{39A0F7BE-07C0-43E8-88E3-55170F02FC64}" presName="dotNode5" presStyleCnt="0"/>
      <dgm:spPr/>
    </dgm:pt>
    <dgm:pt modelId="{8C935A47-D87F-48C0-8B8C-864AE4285708}" type="pres">
      <dgm:prSet presAssocID="{39A0F7BE-07C0-43E8-88E3-55170F02FC64}" presName="dotRepeatNode" presStyleLbl="fgShp" presStyleIdx="3" presStyleCnt="5"/>
      <dgm:spPr/>
      <dgm:t>
        <a:bodyPr/>
        <a:lstStyle/>
        <a:p>
          <a:endParaRPr lang="tr-TR"/>
        </a:p>
      </dgm:t>
    </dgm:pt>
    <dgm:pt modelId="{34C4587B-6DF4-453D-9381-FF54D9D712F9}" type="pres">
      <dgm:prSet presAssocID="{9EA2E703-9FC4-4F8B-94D3-F72742581632}" presName="txNode6" presStyleLbl="revTx" presStyleIdx="5" presStyleCnt="7" custScaleX="236211" custLinFactNeighborX="39968" custLinFactNeighborY="-20509">
        <dgm:presLayoutVars>
          <dgm:bulletEnabled val="1"/>
        </dgm:presLayoutVars>
      </dgm:prSet>
      <dgm:spPr/>
      <dgm:t>
        <a:bodyPr/>
        <a:lstStyle/>
        <a:p>
          <a:endParaRPr lang="tr-TR"/>
        </a:p>
      </dgm:t>
    </dgm:pt>
    <dgm:pt modelId="{97422D5F-F67C-4195-999D-0C0092016103}" type="pres">
      <dgm:prSet presAssocID="{4E470DBF-0E50-4D63-A5F8-20EDA8C475C8}" presName="dotNode6" presStyleCnt="0"/>
      <dgm:spPr/>
    </dgm:pt>
    <dgm:pt modelId="{BAFFDECB-1120-48D6-9F7B-DB5036EAAE08}" type="pres">
      <dgm:prSet presAssocID="{4E470DBF-0E50-4D63-A5F8-20EDA8C475C8}" presName="dotRepeatNode" presStyleLbl="fgShp" presStyleIdx="4" presStyleCnt="5"/>
      <dgm:spPr/>
      <dgm:t>
        <a:bodyPr/>
        <a:lstStyle/>
        <a:p>
          <a:endParaRPr lang="tr-TR"/>
        </a:p>
      </dgm:t>
    </dgm:pt>
    <dgm:pt modelId="{B59E2AFF-B072-4763-83BF-1D435BC6D097}" type="pres">
      <dgm:prSet presAssocID="{0364583E-4B61-463B-8D92-8DD312D19AD7}" presName="txNode7" presStyleLbl="revTx" presStyleIdx="6" presStyleCnt="7" custScaleX="118763" custScaleY="76692" custLinFactNeighborY="6357">
        <dgm:presLayoutVars>
          <dgm:bulletEnabled val="1"/>
        </dgm:presLayoutVars>
      </dgm:prSet>
      <dgm:spPr/>
      <dgm:t>
        <a:bodyPr/>
        <a:lstStyle/>
        <a:p>
          <a:endParaRPr lang="tr-TR"/>
        </a:p>
      </dgm:t>
    </dgm:pt>
  </dgm:ptLst>
  <dgm:cxnLst>
    <dgm:cxn modelId="{C41C14B8-278B-403D-908A-5BA9CCB8C283}" type="presOf" srcId="{7829E384-33CF-4E98-9AED-428E3708446E}" destId="{C1D5B28D-41B2-43D5-9BBA-B6946A0A2499}" srcOrd="0" destOrd="0" presId="urn:microsoft.com/office/officeart/2009/3/layout/DescendingProcess"/>
    <dgm:cxn modelId="{FA9F9046-0DBA-4E58-ACAF-1C701A5AF0F7}" srcId="{5BA33593-57CF-4681-90AB-E35813DED14C}" destId="{17731718-5CFD-4CE6-854B-37DB0BD3771D}" srcOrd="12" destOrd="0" parTransId="{BCBEFC2B-DB4C-4418-815C-F17A6B77F1D6}" sibTransId="{896E5B1D-49A5-4292-ABA9-8500BACE5B3D}"/>
    <dgm:cxn modelId="{A2B33E34-48BC-4870-A8F3-06942CB5C6D2}" srcId="{5BA33593-57CF-4681-90AB-E35813DED14C}" destId="{D30A7150-48E8-4180-B5C6-9A2352A623BC}" srcOrd="2" destOrd="0" parTransId="{90B5F2B4-BC7B-49A6-A383-953AE5663E8B}" sibTransId="{7E33D64C-EFC7-437A-B829-B18E8F223F5F}"/>
    <dgm:cxn modelId="{BD4B9755-6CCB-4BF7-BB7F-9AC435220303}" type="presOf" srcId="{CD815B05-BC09-4029-98C8-5D9CBEB6D937}" destId="{0C21768C-144A-4420-A106-E71CDDC917A3}" srcOrd="0" destOrd="0" presId="urn:microsoft.com/office/officeart/2009/3/layout/DescendingProcess"/>
    <dgm:cxn modelId="{B1937B8A-17B4-468B-BB3E-B0915FB401EC}" type="presOf" srcId="{B57BCE2E-98FB-4218-85D5-E7BC4698D3C7}" destId="{7A7880D6-A564-429C-A06B-943A34AFC1A5}" srcOrd="0" destOrd="0" presId="urn:microsoft.com/office/officeart/2009/3/layout/DescendingProcess"/>
    <dgm:cxn modelId="{2192132B-1483-48DA-9D9C-5264FFF9FFE3}" type="presOf" srcId="{D8E9913D-A7FE-481C-99B2-23EED39824FA}" destId="{75AEC683-463E-4FE0-903B-0D9582703A8B}" srcOrd="0" destOrd="0" presId="urn:microsoft.com/office/officeart/2009/3/layout/DescendingProcess"/>
    <dgm:cxn modelId="{AA0BD61C-BF54-4D0A-B199-CA1F480D6F11}" srcId="{5BA33593-57CF-4681-90AB-E35813DED14C}" destId="{7C0488EF-C111-4E9E-983F-3A920E79BC4F}" srcOrd="3" destOrd="0" parTransId="{B8977B53-47B8-4490-959A-4FAA2BACAF30}" sibTransId="{D8E9913D-A7FE-481C-99B2-23EED39824FA}"/>
    <dgm:cxn modelId="{0D41011A-EC32-4789-9F0C-7C04A2A28330}" type="presOf" srcId="{0364583E-4B61-463B-8D92-8DD312D19AD7}" destId="{B59E2AFF-B072-4763-83BF-1D435BC6D097}" srcOrd="0" destOrd="0" presId="urn:microsoft.com/office/officeart/2009/3/layout/DescendingProcess"/>
    <dgm:cxn modelId="{0AD59F86-E8AD-4466-8317-7E471521B6D4}" srcId="{5BA33593-57CF-4681-90AB-E35813DED14C}" destId="{0364583E-4B61-463B-8D92-8DD312D19AD7}" srcOrd="6" destOrd="0" parTransId="{BEFF8406-147F-4D14-A1E0-78D104C437EF}" sibTransId="{438EE648-6104-4CA0-9E53-7F0659022F6A}"/>
    <dgm:cxn modelId="{DA01FEF3-1B30-4588-B371-3AF6EF2F3A09}" type="presOf" srcId="{39A0F7BE-07C0-43E8-88E3-55170F02FC64}" destId="{8C935A47-D87F-48C0-8B8C-864AE4285708}" srcOrd="0" destOrd="0" presId="urn:microsoft.com/office/officeart/2009/3/layout/DescendingProcess"/>
    <dgm:cxn modelId="{F1F9C1E6-9866-4E53-AFF4-47AE8B3711BF}" type="presOf" srcId="{87590787-1955-45E6-A970-66C6D2759A54}" destId="{31764836-98DC-44F1-8EAF-565B4DEC1E75}" srcOrd="0" destOrd="0" presId="urn:microsoft.com/office/officeart/2009/3/layout/DescendingProcess"/>
    <dgm:cxn modelId="{4960454F-9BAE-4454-A9EE-D6F4CBF26CA5}" srcId="{5BA33593-57CF-4681-90AB-E35813DED14C}" destId="{7829E384-33CF-4E98-9AED-428E3708446E}" srcOrd="4" destOrd="0" parTransId="{04BA29F6-42CB-4024-9290-8ABC5226D639}" sibTransId="{39A0F7BE-07C0-43E8-88E3-55170F02FC64}"/>
    <dgm:cxn modelId="{B8422F91-9AED-4412-A531-234984909BCF}" type="presOf" srcId="{9EA2E703-9FC4-4F8B-94D3-F72742581632}" destId="{34C4587B-6DF4-453D-9381-FF54D9D712F9}" srcOrd="0" destOrd="0" presId="urn:microsoft.com/office/officeart/2009/3/layout/DescendingProcess"/>
    <dgm:cxn modelId="{5501FE17-1A31-454E-9D1D-E4395ABAE974}" srcId="{5BA33593-57CF-4681-90AB-E35813DED14C}" destId="{84C4D5C6-6B7E-49CF-8247-BC3E4030DDD9}" srcOrd="9" destOrd="0" parTransId="{8F9EDDD0-B248-412D-9632-68EFC843A7C4}" sibTransId="{F3654F18-7B36-467A-BA75-48B8064055CC}"/>
    <dgm:cxn modelId="{69C545CE-E143-4C86-976F-E677A308C68C}" type="presOf" srcId="{7E33D64C-EFC7-437A-B829-B18E8F223F5F}" destId="{6160E6F9-D2B9-49FE-BAEB-D7B0C7A47DC3}" srcOrd="0" destOrd="0" presId="urn:microsoft.com/office/officeart/2009/3/layout/DescendingProcess"/>
    <dgm:cxn modelId="{D7A7ABB6-D3C1-4CA3-918E-1032262770EC}" type="presOf" srcId="{7C0488EF-C111-4E9E-983F-3A920E79BC4F}" destId="{61994367-1D44-4C71-BE8F-608AAF989177}" srcOrd="0" destOrd="0" presId="urn:microsoft.com/office/officeart/2009/3/layout/DescendingProcess"/>
    <dgm:cxn modelId="{41510C06-4B67-4BEA-B694-A39B94D21BAC}" srcId="{5BA33593-57CF-4681-90AB-E35813DED14C}" destId="{9EA2E703-9FC4-4F8B-94D3-F72742581632}" srcOrd="5" destOrd="0" parTransId="{B01BC364-1EC1-42E0-AF83-269F4BDA34AF}" sibTransId="{4E470DBF-0E50-4D63-A5F8-20EDA8C475C8}"/>
    <dgm:cxn modelId="{AC1A7182-93EC-4EB9-A832-3A2EE2F0E2AF}" srcId="{5BA33593-57CF-4681-90AB-E35813DED14C}" destId="{87590787-1955-45E6-A970-66C6D2759A54}" srcOrd="1" destOrd="0" parTransId="{2A8B647E-7EFC-4A63-BDA3-140B2A0C7F82}" sibTransId="{CD815B05-BC09-4029-98C8-5D9CBEB6D937}"/>
    <dgm:cxn modelId="{E87FA007-EDD2-4728-A608-623DC6F2D1BA}" srcId="{5BA33593-57CF-4681-90AB-E35813DED14C}" destId="{0520FB35-D409-4A91-8E63-0B0186583121}" srcOrd="8" destOrd="0" parTransId="{059B9CDC-DEC8-4837-953B-F7B80C095569}" sibTransId="{38025027-8639-4EEE-AFBC-0912EA9B9422}"/>
    <dgm:cxn modelId="{EA3D2229-2EC2-4E03-A2B4-32B8E57DFC4D}" srcId="{5BA33593-57CF-4681-90AB-E35813DED14C}" destId="{BD2AB86A-0142-48C1-B32A-DCF9B3E6B384}" srcOrd="10" destOrd="0" parTransId="{942BD590-3579-419C-9C6C-2EEB86164672}" sibTransId="{5D11F7CE-813F-4B3B-A435-0D619B903496}"/>
    <dgm:cxn modelId="{094DD8F8-78CE-446D-A108-325E31EA8CB1}" type="presOf" srcId="{4E470DBF-0E50-4D63-A5F8-20EDA8C475C8}" destId="{BAFFDECB-1120-48D6-9F7B-DB5036EAAE08}" srcOrd="0" destOrd="0" presId="urn:microsoft.com/office/officeart/2009/3/layout/DescendingProcess"/>
    <dgm:cxn modelId="{9CCF59CB-19E2-42A6-AC26-61A6997E4B33}" srcId="{5BA33593-57CF-4681-90AB-E35813DED14C}" destId="{B57BCE2E-98FB-4218-85D5-E7BC4698D3C7}" srcOrd="0" destOrd="0" parTransId="{9A69918F-9648-4383-B2CA-F45678145623}" sibTransId="{B5C3A56A-FF3B-4666-94DA-1163566D13E4}"/>
    <dgm:cxn modelId="{FBABE39D-40F1-4DE1-BB63-F0D27565DBA8}" srcId="{5BA33593-57CF-4681-90AB-E35813DED14C}" destId="{4AFDA6DC-EEF4-4A60-AAA5-6403756D1B0C}" srcOrd="11" destOrd="0" parTransId="{B8378283-6878-4929-8CD8-F761582B2C6F}" sibTransId="{20303E1C-5087-4EBB-A6DB-0ED6DD05A751}"/>
    <dgm:cxn modelId="{D223E702-56EC-479C-A68C-39D61D57F700}" type="presOf" srcId="{5BA33593-57CF-4681-90AB-E35813DED14C}" destId="{AF5509E7-0432-4AF9-B163-A8C65CE186E9}" srcOrd="0" destOrd="0" presId="urn:microsoft.com/office/officeart/2009/3/layout/DescendingProcess"/>
    <dgm:cxn modelId="{FB2E6AC6-47C1-4BFD-B54E-E2F3950ED782}" type="presOf" srcId="{D30A7150-48E8-4180-B5C6-9A2352A623BC}" destId="{B0054F37-9AC5-4245-B541-96205F26F46C}" srcOrd="0" destOrd="0" presId="urn:microsoft.com/office/officeart/2009/3/layout/DescendingProcess"/>
    <dgm:cxn modelId="{8F3474C0-32E7-443D-A643-8900493AB80A}" srcId="{5BA33593-57CF-4681-90AB-E35813DED14C}" destId="{86F7115F-1204-41B0-BDFF-FCE4E189A06C}" srcOrd="7" destOrd="0" parTransId="{0CDFB567-F25E-48A5-86BE-077CA2946616}" sibTransId="{381EEDC0-98DB-4470-B08C-26430C4B8956}"/>
    <dgm:cxn modelId="{0D9D7B73-E0BA-460C-9ADD-613175534564}" type="presParOf" srcId="{AF5509E7-0432-4AF9-B163-A8C65CE186E9}" destId="{3D356678-55C7-4EEE-8EFB-5FE4D800344A}" srcOrd="0" destOrd="0" presId="urn:microsoft.com/office/officeart/2009/3/layout/DescendingProcess"/>
    <dgm:cxn modelId="{89171A97-3606-4113-9E87-CBABA8D93B3D}" type="presParOf" srcId="{AF5509E7-0432-4AF9-B163-A8C65CE186E9}" destId="{7A7880D6-A564-429C-A06B-943A34AFC1A5}" srcOrd="1" destOrd="0" presId="urn:microsoft.com/office/officeart/2009/3/layout/DescendingProcess"/>
    <dgm:cxn modelId="{43284A62-0178-4C4E-B963-21A6A2CBC8AA}" type="presParOf" srcId="{AF5509E7-0432-4AF9-B163-A8C65CE186E9}" destId="{31764836-98DC-44F1-8EAF-565B4DEC1E75}" srcOrd="2" destOrd="0" presId="urn:microsoft.com/office/officeart/2009/3/layout/DescendingProcess"/>
    <dgm:cxn modelId="{1682DEA3-A1C4-4AAB-8329-77B9D79ABFFB}" type="presParOf" srcId="{AF5509E7-0432-4AF9-B163-A8C65CE186E9}" destId="{2204105C-70BD-457B-90A1-82E32C2D2CD4}" srcOrd="3" destOrd="0" presId="urn:microsoft.com/office/officeart/2009/3/layout/DescendingProcess"/>
    <dgm:cxn modelId="{2EDC6501-0B2E-4510-84E6-8239707527F6}" type="presParOf" srcId="{2204105C-70BD-457B-90A1-82E32C2D2CD4}" destId="{0C21768C-144A-4420-A106-E71CDDC917A3}" srcOrd="0" destOrd="0" presId="urn:microsoft.com/office/officeart/2009/3/layout/DescendingProcess"/>
    <dgm:cxn modelId="{F8BB324B-4CD9-41B6-829D-3F020BB2021A}" type="presParOf" srcId="{AF5509E7-0432-4AF9-B163-A8C65CE186E9}" destId="{B0054F37-9AC5-4245-B541-96205F26F46C}" srcOrd="4" destOrd="0" presId="urn:microsoft.com/office/officeart/2009/3/layout/DescendingProcess"/>
    <dgm:cxn modelId="{C20160F7-3903-4CDF-BF8D-E6EFC3AAAB53}" type="presParOf" srcId="{AF5509E7-0432-4AF9-B163-A8C65CE186E9}" destId="{BAE5B597-5A16-4EDE-828D-9F7F609CB554}" srcOrd="5" destOrd="0" presId="urn:microsoft.com/office/officeart/2009/3/layout/DescendingProcess"/>
    <dgm:cxn modelId="{B6FE2A94-E24A-4293-9375-98FCB2BF3A82}" type="presParOf" srcId="{BAE5B597-5A16-4EDE-828D-9F7F609CB554}" destId="{6160E6F9-D2B9-49FE-BAEB-D7B0C7A47DC3}" srcOrd="0" destOrd="0" presId="urn:microsoft.com/office/officeart/2009/3/layout/DescendingProcess"/>
    <dgm:cxn modelId="{98BAD4A4-C333-4408-9A91-6F832321FD2D}" type="presParOf" srcId="{AF5509E7-0432-4AF9-B163-A8C65CE186E9}" destId="{61994367-1D44-4C71-BE8F-608AAF989177}" srcOrd="6" destOrd="0" presId="urn:microsoft.com/office/officeart/2009/3/layout/DescendingProcess"/>
    <dgm:cxn modelId="{8487266A-1874-469C-AB2C-4320B8C82844}" type="presParOf" srcId="{AF5509E7-0432-4AF9-B163-A8C65CE186E9}" destId="{6235A5BE-B78F-4E1E-AC1B-47CC738DC767}" srcOrd="7" destOrd="0" presId="urn:microsoft.com/office/officeart/2009/3/layout/DescendingProcess"/>
    <dgm:cxn modelId="{0EC9B7F1-42FE-4AE9-B004-EEA85DB455F5}" type="presParOf" srcId="{6235A5BE-B78F-4E1E-AC1B-47CC738DC767}" destId="{75AEC683-463E-4FE0-903B-0D9582703A8B}" srcOrd="0" destOrd="0" presId="urn:microsoft.com/office/officeart/2009/3/layout/DescendingProcess"/>
    <dgm:cxn modelId="{49628F9E-9208-455B-9980-E38DFBC1636B}" type="presParOf" srcId="{AF5509E7-0432-4AF9-B163-A8C65CE186E9}" destId="{C1D5B28D-41B2-43D5-9BBA-B6946A0A2499}" srcOrd="8" destOrd="0" presId="urn:microsoft.com/office/officeart/2009/3/layout/DescendingProcess"/>
    <dgm:cxn modelId="{26DE150C-BC34-4C5A-8661-513BDFDE7C34}" type="presParOf" srcId="{AF5509E7-0432-4AF9-B163-A8C65CE186E9}" destId="{C6842941-00DE-4C22-9B9B-A88985E2F7C8}" srcOrd="9" destOrd="0" presId="urn:microsoft.com/office/officeart/2009/3/layout/DescendingProcess"/>
    <dgm:cxn modelId="{CA0993E9-3D21-4941-BC2A-BF1EAB5CBCED}" type="presParOf" srcId="{C6842941-00DE-4C22-9B9B-A88985E2F7C8}" destId="{8C935A47-D87F-48C0-8B8C-864AE4285708}" srcOrd="0" destOrd="0" presId="urn:microsoft.com/office/officeart/2009/3/layout/DescendingProcess"/>
    <dgm:cxn modelId="{F06AB07A-2CF7-49BB-8BEC-565AB2994E16}" type="presParOf" srcId="{AF5509E7-0432-4AF9-B163-A8C65CE186E9}" destId="{34C4587B-6DF4-453D-9381-FF54D9D712F9}" srcOrd="10" destOrd="0" presId="urn:microsoft.com/office/officeart/2009/3/layout/DescendingProcess"/>
    <dgm:cxn modelId="{96B57EEA-6D7A-417E-9EC4-5C2E5C58C297}" type="presParOf" srcId="{AF5509E7-0432-4AF9-B163-A8C65CE186E9}" destId="{97422D5F-F67C-4195-999D-0C0092016103}" srcOrd="11" destOrd="0" presId="urn:microsoft.com/office/officeart/2009/3/layout/DescendingProcess"/>
    <dgm:cxn modelId="{E1E5773E-6BC0-4D04-8E10-ACB13577655F}" type="presParOf" srcId="{97422D5F-F67C-4195-999D-0C0092016103}" destId="{BAFFDECB-1120-48D6-9F7B-DB5036EAAE08}" srcOrd="0" destOrd="0" presId="urn:microsoft.com/office/officeart/2009/3/layout/DescendingProcess"/>
    <dgm:cxn modelId="{7A6F6A82-CEF2-486A-BC18-EBB461A087BC}" type="presParOf" srcId="{AF5509E7-0432-4AF9-B163-A8C65CE186E9}" destId="{B59E2AFF-B072-4763-83BF-1D435BC6D097}" srcOrd="12"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A33593-57CF-4681-90AB-E35813DED14C}" type="doc">
      <dgm:prSet loTypeId="urn:microsoft.com/office/officeart/2009/3/layout/DescendingProcess" loCatId="process" qsTypeId="urn:microsoft.com/office/officeart/2005/8/quickstyle/simple1" qsCatId="simple" csTypeId="urn:microsoft.com/office/officeart/2005/8/colors/accent1_3" csCatId="accent1" phldr="1"/>
      <dgm:spPr/>
      <dgm:t>
        <a:bodyPr/>
        <a:lstStyle/>
        <a:p>
          <a:endParaRPr lang="tr-TR"/>
        </a:p>
      </dgm:t>
    </dgm:pt>
    <dgm:pt modelId="{B57BCE2E-98FB-4218-85D5-E7BC4698D3C7}">
      <dgm:prSet phldrT="[Metin]" custT="1"/>
      <dgm:spPr/>
      <dgm:t>
        <a:bodyPr/>
        <a:lstStyle/>
        <a:p>
          <a:r>
            <a:rPr lang="tr-TR" sz="1400" dirty="0" smtClean="0"/>
            <a:t>Destekleyici eğitim programı</a:t>
          </a:r>
          <a:endParaRPr lang="tr-TR" sz="2400" dirty="0"/>
        </a:p>
      </dgm:t>
    </dgm:pt>
    <dgm:pt modelId="{9A69918F-9648-4383-B2CA-F45678145623}" type="parTrans" cxnId="{9CCF59CB-19E2-42A6-AC26-61A6997E4B33}">
      <dgm:prSet/>
      <dgm:spPr/>
      <dgm:t>
        <a:bodyPr/>
        <a:lstStyle/>
        <a:p>
          <a:endParaRPr lang="tr-TR"/>
        </a:p>
      </dgm:t>
    </dgm:pt>
    <dgm:pt modelId="{B5C3A56A-FF3B-4666-94DA-1163566D13E4}" type="sibTrans" cxnId="{9CCF59CB-19E2-42A6-AC26-61A6997E4B33}">
      <dgm:prSet/>
      <dgm:spPr/>
      <dgm:t>
        <a:bodyPr/>
        <a:lstStyle/>
        <a:p>
          <a:endParaRPr lang="tr-TR"/>
        </a:p>
      </dgm:t>
    </dgm:pt>
    <dgm:pt modelId="{87590787-1955-45E6-A970-66C6D2759A54}">
      <dgm:prSet phldrT="[Metin]" custT="1"/>
      <dgm:spPr/>
      <dgm:t>
        <a:bodyPr/>
        <a:lstStyle/>
        <a:p>
          <a:r>
            <a:rPr lang="tr-TR" sz="1400" dirty="0" err="1" smtClean="0"/>
            <a:t>İşevuruk</a:t>
          </a:r>
          <a:r>
            <a:rPr lang="tr-TR" sz="1400" dirty="0" smtClean="0"/>
            <a:t> eğitim programı</a:t>
          </a:r>
          <a:r>
            <a:rPr lang="tr-TR" sz="2400" dirty="0" smtClean="0"/>
            <a:t>.</a:t>
          </a:r>
          <a:endParaRPr lang="tr-TR" sz="2400" dirty="0"/>
        </a:p>
      </dgm:t>
    </dgm:pt>
    <dgm:pt modelId="{2A8B647E-7EFC-4A63-BDA3-140B2A0C7F82}" type="parTrans" cxnId="{AC1A7182-93EC-4EB9-A832-3A2EE2F0E2AF}">
      <dgm:prSet/>
      <dgm:spPr/>
      <dgm:t>
        <a:bodyPr/>
        <a:lstStyle/>
        <a:p>
          <a:endParaRPr lang="tr-TR"/>
        </a:p>
      </dgm:t>
    </dgm:pt>
    <dgm:pt modelId="{CD815B05-BC09-4029-98C8-5D9CBEB6D937}" type="sibTrans" cxnId="{AC1A7182-93EC-4EB9-A832-3A2EE2F0E2AF}">
      <dgm:prSet/>
      <dgm:spPr/>
      <dgm:t>
        <a:bodyPr/>
        <a:lstStyle/>
        <a:p>
          <a:endParaRPr lang="tr-TR"/>
        </a:p>
      </dgm:t>
    </dgm:pt>
    <dgm:pt modelId="{7829E384-33CF-4E98-9AED-428E3708446E}">
      <dgm:prSet phldrT="[Metin]" custT="1"/>
      <dgm:spPr/>
      <dgm:t>
        <a:bodyPr/>
        <a:lstStyle/>
        <a:p>
          <a:pPr algn="ctr"/>
          <a:r>
            <a:rPr lang="tr-TR" sz="1400" dirty="0" err="1" smtClean="0"/>
            <a:t>Öğretisiz</a:t>
          </a:r>
          <a:r>
            <a:rPr lang="tr-TR" sz="1400" dirty="0" smtClean="0"/>
            <a:t> eğitim programı</a:t>
          </a:r>
          <a:r>
            <a:rPr lang="tr-TR" sz="2200" dirty="0" smtClean="0"/>
            <a:t>.</a:t>
          </a:r>
          <a:endParaRPr lang="tr-TR" sz="2200" dirty="0"/>
        </a:p>
      </dgm:t>
    </dgm:pt>
    <dgm:pt modelId="{04BA29F6-42CB-4024-9290-8ABC5226D639}" type="parTrans" cxnId="{4960454F-9BAE-4454-A9EE-D6F4CBF26CA5}">
      <dgm:prSet/>
      <dgm:spPr/>
      <dgm:t>
        <a:bodyPr/>
        <a:lstStyle/>
        <a:p>
          <a:endParaRPr lang="tr-TR"/>
        </a:p>
      </dgm:t>
    </dgm:pt>
    <dgm:pt modelId="{39A0F7BE-07C0-43E8-88E3-55170F02FC64}" type="sibTrans" cxnId="{4960454F-9BAE-4454-A9EE-D6F4CBF26CA5}">
      <dgm:prSet/>
      <dgm:spPr/>
      <dgm:t>
        <a:bodyPr/>
        <a:lstStyle/>
        <a:p>
          <a:endParaRPr lang="tr-TR"/>
        </a:p>
      </dgm:t>
    </dgm:pt>
    <dgm:pt modelId="{D30A7150-48E8-4180-B5C6-9A2352A623BC}">
      <dgm:prSet phldrT="[Metin]" custT="1"/>
      <dgm:spPr/>
      <dgm:t>
        <a:bodyPr/>
        <a:lstStyle/>
        <a:p>
          <a:r>
            <a:rPr lang="tr-TR" sz="1400" dirty="0" smtClean="0"/>
            <a:t>Resmi eğitim programı</a:t>
          </a:r>
          <a:endParaRPr lang="tr-TR" sz="2300" dirty="0"/>
        </a:p>
      </dgm:t>
    </dgm:pt>
    <dgm:pt modelId="{90B5F2B4-BC7B-49A6-A383-953AE5663E8B}" type="parTrans" cxnId="{A2B33E34-48BC-4870-A8F3-06942CB5C6D2}">
      <dgm:prSet/>
      <dgm:spPr/>
      <dgm:t>
        <a:bodyPr/>
        <a:lstStyle/>
        <a:p>
          <a:endParaRPr lang="tr-TR"/>
        </a:p>
      </dgm:t>
    </dgm:pt>
    <dgm:pt modelId="{7E33D64C-EFC7-437A-B829-B18E8F223F5F}" type="sibTrans" cxnId="{A2B33E34-48BC-4870-A8F3-06942CB5C6D2}">
      <dgm:prSet/>
      <dgm:spPr/>
      <dgm:t>
        <a:bodyPr/>
        <a:lstStyle/>
        <a:p>
          <a:endParaRPr lang="tr-TR"/>
        </a:p>
      </dgm:t>
    </dgm:pt>
    <dgm:pt modelId="{7C0488EF-C111-4E9E-983F-3A920E79BC4F}">
      <dgm:prSet phldrT="[Metin]" custT="1"/>
      <dgm:spPr/>
      <dgm:t>
        <a:bodyPr/>
        <a:lstStyle/>
        <a:p>
          <a:r>
            <a:rPr lang="tr-TR" sz="1400" dirty="0" smtClean="0"/>
            <a:t>Örtük eğitim programı.</a:t>
          </a:r>
          <a:endParaRPr lang="tr-TR" sz="1400" dirty="0"/>
        </a:p>
      </dgm:t>
    </dgm:pt>
    <dgm:pt modelId="{B8977B53-47B8-4490-959A-4FAA2BACAF30}" type="parTrans" cxnId="{AA0BD61C-BF54-4D0A-B199-CA1F480D6F11}">
      <dgm:prSet/>
      <dgm:spPr/>
      <dgm:t>
        <a:bodyPr/>
        <a:lstStyle/>
        <a:p>
          <a:endParaRPr lang="tr-TR"/>
        </a:p>
      </dgm:t>
    </dgm:pt>
    <dgm:pt modelId="{D8E9913D-A7FE-481C-99B2-23EED39824FA}" type="sibTrans" cxnId="{AA0BD61C-BF54-4D0A-B199-CA1F480D6F11}">
      <dgm:prSet/>
      <dgm:spPr/>
      <dgm:t>
        <a:bodyPr/>
        <a:lstStyle/>
        <a:p>
          <a:endParaRPr lang="tr-TR"/>
        </a:p>
      </dgm:t>
    </dgm:pt>
    <dgm:pt modelId="{AF5509E7-0432-4AF9-B163-A8C65CE186E9}" type="pres">
      <dgm:prSet presAssocID="{5BA33593-57CF-4681-90AB-E35813DED14C}" presName="Name0" presStyleCnt="0">
        <dgm:presLayoutVars>
          <dgm:chMax val="7"/>
          <dgm:chPref val="5"/>
        </dgm:presLayoutVars>
      </dgm:prSet>
      <dgm:spPr/>
      <dgm:t>
        <a:bodyPr/>
        <a:lstStyle/>
        <a:p>
          <a:endParaRPr lang="tr-TR"/>
        </a:p>
      </dgm:t>
    </dgm:pt>
    <dgm:pt modelId="{3D356678-55C7-4EEE-8EFB-5FE4D800344A}" type="pres">
      <dgm:prSet presAssocID="{5BA33593-57CF-4681-90AB-E35813DED14C}" presName="arrowNode" presStyleLbl="node1" presStyleIdx="0" presStyleCnt="1"/>
      <dgm:spPr/>
    </dgm:pt>
    <dgm:pt modelId="{7A7880D6-A564-429C-A06B-943A34AFC1A5}" type="pres">
      <dgm:prSet presAssocID="{B57BCE2E-98FB-4218-85D5-E7BC4698D3C7}" presName="txNode1" presStyleLbl="revTx" presStyleIdx="0" presStyleCnt="5" custScaleX="137392">
        <dgm:presLayoutVars>
          <dgm:bulletEnabled val="1"/>
        </dgm:presLayoutVars>
      </dgm:prSet>
      <dgm:spPr/>
      <dgm:t>
        <a:bodyPr/>
        <a:lstStyle/>
        <a:p>
          <a:endParaRPr lang="tr-TR"/>
        </a:p>
      </dgm:t>
    </dgm:pt>
    <dgm:pt modelId="{31764836-98DC-44F1-8EAF-565B4DEC1E75}" type="pres">
      <dgm:prSet presAssocID="{87590787-1955-45E6-A970-66C6D2759A54}" presName="txNode2" presStyleLbl="revTx" presStyleIdx="1" presStyleCnt="5" custLinFactNeighborX="-6321" custLinFactNeighborY="-19860">
        <dgm:presLayoutVars>
          <dgm:bulletEnabled val="1"/>
        </dgm:presLayoutVars>
      </dgm:prSet>
      <dgm:spPr/>
      <dgm:t>
        <a:bodyPr/>
        <a:lstStyle/>
        <a:p>
          <a:endParaRPr lang="tr-TR"/>
        </a:p>
      </dgm:t>
    </dgm:pt>
    <dgm:pt modelId="{2204105C-70BD-457B-90A1-82E32C2D2CD4}" type="pres">
      <dgm:prSet presAssocID="{CD815B05-BC09-4029-98C8-5D9CBEB6D937}" presName="dotNode2" presStyleCnt="0"/>
      <dgm:spPr/>
    </dgm:pt>
    <dgm:pt modelId="{0C21768C-144A-4420-A106-E71CDDC917A3}" type="pres">
      <dgm:prSet presAssocID="{CD815B05-BC09-4029-98C8-5D9CBEB6D937}" presName="dotRepeatNode" presStyleLbl="fgShp" presStyleIdx="0" presStyleCnt="3"/>
      <dgm:spPr/>
      <dgm:t>
        <a:bodyPr/>
        <a:lstStyle/>
        <a:p>
          <a:endParaRPr lang="tr-TR"/>
        </a:p>
      </dgm:t>
    </dgm:pt>
    <dgm:pt modelId="{B0054F37-9AC5-4245-B541-96205F26F46C}" type="pres">
      <dgm:prSet presAssocID="{D30A7150-48E8-4180-B5C6-9A2352A623BC}" presName="txNode3" presStyleLbl="revTx" presStyleIdx="2" presStyleCnt="5" custScaleX="187560" custLinFactNeighborX="-77299">
        <dgm:presLayoutVars>
          <dgm:bulletEnabled val="1"/>
        </dgm:presLayoutVars>
      </dgm:prSet>
      <dgm:spPr/>
      <dgm:t>
        <a:bodyPr/>
        <a:lstStyle/>
        <a:p>
          <a:endParaRPr lang="tr-TR"/>
        </a:p>
      </dgm:t>
    </dgm:pt>
    <dgm:pt modelId="{BAE5B597-5A16-4EDE-828D-9F7F609CB554}" type="pres">
      <dgm:prSet presAssocID="{7E33D64C-EFC7-437A-B829-B18E8F223F5F}" presName="dotNode3" presStyleCnt="0"/>
      <dgm:spPr/>
    </dgm:pt>
    <dgm:pt modelId="{6160E6F9-D2B9-49FE-BAEB-D7B0C7A47DC3}" type="pres">
      <dgm:prSet presAssocID="{7E33D64C-EFC7-437A-B829-B18E8F223F5F}" presName="dotRepeatNode" presStyleLbl="fgShp" presStyleIdx="1" presStyleCnt="3"/>
      <dgm:spPr/>
      <dgm:t>
        <a:bodyPr/>
        <a:lstStyle/>
        <a:p>
          <a:endParaRPr lang="tr-TR"/>
        </a:p>
      </dgm:t>
    </dgm:pt>
    <dgm:pt modelId="{61994367-1D44-4C71-BE8F-608AAF989177}" type="pres">
      <dgm:prSet presAssocID="{7C0488EF-C111-4E9E-983F-3A920E79BC4F}" presName="txNode4" presStyleLbl="revTx" presStyleIdx="3" presStyleCnt="5" custScaleX="116206">
        <dgm:presLayoutVars>
          <dgm:bulletEnabled val="1"/>
        </dgm:presLayoutVars>
      </dgm:prSet>
      <dgm:spPr/>
      <dgm:t>
        <a:bodyPr/>
        <a:lstStyle/>
        <a:p>
          <a:endParaRPr lang="tr-TR"/>
        </a:p>
      </dgm:t>
    </dgm:pt>
    <dgm:pt modelId="{6235A5BE-B78F-4E1E-AC1B-47CC738DC767}" type="pres">
      <dgm:prSet presAssocID="{D8E9913D-A7FE-481C-99B2-23EED39824FA}" presName="dotNode4" presStyleCnt="0"/>
      <dgm:spPr/>
    </dgm:pt>
    <dgm:pt modelId="{75AEC683-463E-4FE0-903B-0D9582703A8B}" type="pres">
      <dgm:prSet presAssocID="{D8E9913D-A7FE-481C-99B2-23EED39824FA}" presName="dotRepeatNode" presStyleLbl="fgShp" presStyleIdx="2" presStyleCnt="3"/>
      <dgm:spPr/>
      <dgm:t>
        <a:bodyPr/>
        <a:lstStyle/>
        <a:p>
          <a:endParaRPr lang="tr-TR"/>
        </a:p>
      </dgm:t>
    </dgm:pt>
    <dgm:pt modelId="{C1D5B28D-41B2-43D5-9BBA-B6946A0A2499}" type="pres">
      <dgm:prSet presAssocID="{7829E384-33CF-4E98-9AED-428E3708446E}" presName="txNode5" presStyleLbl="revTx" presStyleIdx="4" presStyleCnt="5" custScaleX="128240" custLinFactX="-4785" custLinFactY="-100000" custLinFactNeighborX="-100000" custLinFactNeighborY="-119844">
        <dgm:presLayoutVars>
          <dgm:bulletEnabled val="1"/>
        </dgm:presLayoutVars>
      </dgm:prSet>
      <dgm:spPr/>
      <dgm:t>
        <a:bodyPr/>
        <a:lstStyle/>
        <a:p>
          <a:endParaRPr lang="tr-TR"/>
        </a:p>
      </dgm:t>
    </dgm:pt>
  </dgm:ptLst>
  <dgm:cxnLst>
    <dgm:cxn modelId="{2C3BA133-69BC-4BAC-96FE-01977EBD3E25}" type="presOf" srcId="{B57BCE2E-98FB-4218-85D5-E7BC4698D3C7}" destId="{7A7880D6-A564-429C-A06B-943A34AFC1A5}" srcOrd="0" destOrd="0" presId="urn:microsoft.com/office/officeart/2009/3/layout/DescendingProcess"/>
    <dgm:cxn modelId="{A51A28B3-EDB9-4952-A81C-BC3C5B6CC754}" type="presOf" srcId="{7C0488EF-C111-4E9E-983F-3A920E79BC4F}" destId="{61994367-1D44-4C71-BE8F-608AAF989177}" srcOrd="0" destOrd="0" presId="urn:microsoft.com/office/officeart/2009/3/layout/DescendingProcess"/>
    <dgm:cxn modelId="{AA0BD61C-BF54-4D0A-B199-CA1F480D6F11}" srcId="{5BA33593-57CF-4681-90AB-E35813DED14C}" destId="{7C0488EF-C111-4E9E-983F-3A920E79BC4F}" srcOrd="3" destOrd="0" parTransId="{B8977B53-47B8-4490-959A-4FAA2BACAF30}" sibTransId="{D8E9913D-A7FE-481C-99B2-23EED39824FA}"/>
    <dgm:cxn modelId="{AC1A7182-93EC-4EB9-A832-3A2EE2F0E2AF}" srcId="{5BA33593-57CF-4681-90AB-E35813DED14C}" destId="{87590787-1955-45E6-A970-66C6D2759A54}" srcOrd="1" destOrd="0" parTransId="{2A8B647E-7EFC-4A63-BDA3-140B2A0C7F82}" sibTransId="{CD815B05-BC09-4029-98C8-5D9CBEB6D937}"/>
    <dgm:cxn modelId="{E2C3E24E-4C25-4DA3-84C6-7A4A2BB8B896}" type="presOf" srcId="{5BA33593-57CF-4681-90AB-E35813DED14C}" destId="{AF5509E7-0432-4AF9-B163-A8C65CE186E9}" srcOrd="0" destOrd="0" presId="urn:microsoft.com/office/officeart/2009/3/layout/DescendingProcess"/>
    <dgm:cxn modelId="{90508BB6-9D6C-4D32-B59A-9750C077FE60}" type="presOf" srcId="{D30A7150-48E8-4180-B5C6-9A2352A623BC}" destId="{B0054F37-9AC5-4245-B541-96205F26F46C}" srcOrd="0" destOrd="0" presId="urn:microsoft.com/office/officeart/2009/3/layout/DescendingProcess"/>
    <dgm:cxn modelId="{B3367A3C-1363-424B-9B2B-D4CF5F907F66}" type="presOf" srcId="{D8E9913D-A7FE-481C-99B2-23EED39824FA}" destId="{75AEC683-463E-4FE0-903B-0D9582703A8B}" srcOrd="0" destOrd="0" presId="urn:microsoft.com/office/officeart/2009/3/layout/DescendingProcess"/>
    <dgm:cxn modelId="{15E3F4CA-7D4B-4E86-8AFE-FFBA02E76EDF}" type="presOf" srcId="{7829E384-33CF-4E98-9AED-428E3708446E}" destId="{C1D5B28D-41B2-43D5-9BBA-B6946A0A2499}" srcOrd="0" destOrd="0" presId="urn:microsoft.com/office/officeart/2009/3/layout/DescendingProcess"/>
    <dgm:cxn modelId="{7ADFAFC8-E872-45AA-9A11-A403D70C90C5}" type="presOf" srcId="{87590787-1955-45E6-A970-66C6D2759A54}" destId="{31764836-98DC-44F1-8EAF-565B4DEC1E75}" srcOrd="0" destOrd="0" presId="urn:microsoft.com/office/officeart/2009/3/layout/DescendingProcess"/>
    <dgm:cxn modelId="{DE8ED49C-F08B-42D5-8AC5-0245048B47B8}" type="presOf" srcId="{7E33D64C-EFC7-437A-B829-B18E8F223F5F}" destId="{6160E6F9-D2B9-49FE-BAEB-D7B0C7A47DC3}" srcOrd="0" destOrd="0" presId="urn:microsoft.com/office/officeart/2009/3/layout/DescendingProcess"/>
    <dgm:cxn modelId="{8999BED2-76ED-4910-B916-79CB8FF4CAD0}" type="presOf" srcId="{CD815B05-BC09-4029-98C8-5D9CBEB6D937}" destId="{0C21768C-144A-4420-A106-E71CDDC917A3}" srcOrd="0" destOrd="0" presId="urn:microsoft.com/office/officeart/2009/3/layout/DescendingProcess"/>
    <dgm:cxn modelId="{9CCF59CB-19E2-42A6-AC26-61A6997E4B33}" srcId="{5BA33593-57CF-4681-90AB-E35813DED14C}" destId="{B57BCE2E-98FB-4218-85D5-E7BC4698D3C7}" srcOrd="0" destOrd="0" parTransId="{9A69918F-9648-4383-B2CA-F45678145623}" sibTransId="{B5C3A56A-FF3B-4666-94DA-1163566D13E4}"/>
    <dgm:cxn modelId="{A2B33E34-48BC-4870-A8F3-06942CB5C6D2}" srcId="{5BA33593-57CF-4681-90AB-E35813DED14C}" destId="{D30A7150-48E8-4180-B5C6-9A2352A623BC}" srcOrd="2" destOrd="0" parTransId="{90B5F2B4-BC7B-49A6-A383-953AE5663E8B}" sibTransId="{7E33D64C-EFC7-437A-B829-B18E8F223F5F}"/>
    <dgm:cxn modelId="{4960454F-9BAE-4454-A9EE-D6F4CBF26CA5}" srcId="{5BA33593-57CF-4681-90AB-E35813DED14C}" destId="{7829E384-33CF-4E98-9AED-428E3708446E}" srcOrd="4" destOrd="0" parTransId="{04BA29F6-42CB-4024-9290-8ABC5226D639}" sibTransId="{39A0F7BE-07C0-43E8-88E3-55170F02FC64}"/>
    <dgm:cxn modelId="{80D72554-442F-4CAB-8C8D-020CA2D0CD04}" type="presParOf" srcId="{AF5509E7-0432-4AF9-B163-A8C65CE186E9}" destId="{3D356678-55C7-4EEE-8EFB-5FE4D800344A}" srcOrd="0" destOrd="0" presId="urn:microsoft.com/office/officeart/2009/3/layout/DescendingProcess"/>
    <dgm:cxn modelId="{DD166EE4-1A88-4695-A95A-484CE4D79B0F}" type="presParOf" srcId="{AF5509E7-0432-4AF9-B163-A8C65CE186E9}" destId="{7A7880D6-A564-429C-A06B-943A34AFC1A5}" srcOrd="1" destOrd="0" presId="urn:microsoft.com/office/officeart/2009/3/layout/DescendingProcess"/>
    <dgm:cxn modelId="{EFDA1C35-6738-4E35-9D22-AA6F907F1540}" type="presParOf" srcId="{AF5509E7-0432-4AF9-B163-A8C65CE186E9}" destId="{31764836-98DC-44F1-8EAF-565B4DEC1E75}" srcOrd="2" destOrd="0" presId="urn:microsoft.com/office/officeart/2009/3/layout/DescendingProcess"/>
    <dgm:cxn modelId="{7B3609ED-DF91-4842-A37A-D101B04AD2E6}" type="presParOf" srcId="{AF5509E7-0432-4AF9-B163-A8C65CE186E9}" destId="{2204105C-70BD-457B-90A1-82E32C2D2CD4}" srcOrd="3" destOrd="0" presId="urn:microsoft.com/office/officeart/2009/3/layout/DescendingProcess"/>
    <dgm:cxn modelId="{7588439E-7FE8-4084-B973-315D5762D4C8}" type="presParOf" srcId="{2204105C-70BD-457B-90A1-82E32C2D2CD4}" destId="{0C21768C-144A-4420-A106-E71CDDC917A3}" srcOrd="0" destOrd="0" presId="urn:microsoft.com/office/officeart/2009/3/layout/DescendingProcess"/>
    <dgm:cxn modelId="{65067412-4EA1-4631-BDDA-274E72D600AD}" type="presParOf" srcId="{AF5509E7-0432-4AF9-B163-A8C65CE186E9}" destId="{B0054F37-9AC5-4245-B541-96205F26F46C}" srcOrd="4" destOrd="0" presId="urn:microsoft.com/office/officeart/2009/3/layout/DescendingProcess"/>
    <dgm:cxn modelId="{78F204FF-A552-430A-B8D3-90A90041B238}" type="presParOf" srcId="{AF5509E7-0432-4AF9-B163-A8C65CE186E9}" destId="{BAE5B597-5A16-4EDE-828D-9F7F609CB554}" srcOrd="5" destOrd="0" presId="urn:microsoft.com/office/officeart/2009/3/layout/DescendingProcess"/>
    <dgm:cxn modelId="{3108C218-B6EC-4873-9451-75AE830701C8}" type="presParOf" srcId="{BAE5B597-5A16-4EDE-828D-9F7F609CB554}" destId="{6160E6F9-D2B9-49FE-BAEB-D7B0C7A47DC3}" srcOrd="0" destOrd="0" presId="urn:microsoft.com/office/officeart/2009/3/layout/DescendingProcess"/>
    <dgm:cxn modelId="{94666F23-66C9-48D1-B61C-5C968BE187DB}" type="presParOf" srcId="{AF5509E7-0432-4AF9-B163-A8C65CE186E9}" destId="{61994367-1D44-4C71-BE8F-608AAF989177}" srcOrd="6" destOrd="0" presId="urn:microsoft.com/office/officeart/2009/3/layout/DescendingProcess"/>
    <dgm:cxn modelId="{692DCF3E-E781-4917-B14E-DF24410407F6}" type="presParOf" srcId="{AF5509E7-0432-4AF9-B163-A8C65CE186E9}" destId="{6235A5BE-B78F-4E1E-AC1B-47CC738DC767}" srcOrd="7" destOrd="0" presId="urn:microsoft.com/office/officeart/2009/3/layout/DescendingProcess"/>
    <dgm:cxn modelId="{BB835AED-A934-415F-8D28-B278BA9E7430}" type="presParOf" srcId="{6235A5BE-B78F-4E1E-AC1B-47CC738DC767}" destId="{75AEC683-463E-4FE0-903B-0D9582703A8B}" srcOrd="0" destOrd="0" presId="urn:microsoft.com/office/officeart/2009/3/layout/DescendingProcess"/>
    <dgm:cxn modelId="{10B17E0A-343B-4EB8-B0BB-C554BB28D0DF}" type="presParOf" srcId="{AF5509E7-0432-4AF9-B163-A8C65CE186E9}" destId="{C1D5B28D-41B2-43D5-9BBA-B6946A0A2499}" srcOrd="8"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D55B3E-0FB0-4747-9BE2-60479147C4E1}"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endParaRPr lang="tr-TR"/>
        </a:p>
      </dgm:t>
    </dgm:pt>
    <dgm:pt modelId="{897382EC-D4C8-4B67-AF28-4D0F020F586A}">
      <dgm:prSet phldrT="[Metin]"/>
      <dgm:spPr/>
      <dgm:t>
        <a:bodyPr/>
        <a:lstStyle/>
        <a:p>
          <a:r>
            <a:rPr lang="tr-TR" dirty="0" smtClean="0"/>
            <a:t> </a:t>
          </a:r>
          <a:endParaRPr lang="tr-TR" dirty="0"/>
        </a:p>
      </dgm:t>
    </dgm:pt>
    <dgm:pt modelId="{79C4DAC3-0E30-4860-AFEF-A4F5C30412F5}" type="parTrans" cxnId="{66EF7CB1-131F-4E35-B47F-210C8E173140}">
      <dgm:prSet/>
      <dgm:spPr/>
      <dgm:t>
        <a:bodyPr/>
        <a:lstStyle/>
        <a:p>
          <a:endParaRPr lang="tr-TR"/>
        </a:p>
      </dgm:t>
    </dgm:pt>
    <dgm:pt modelId="{010C9EBC-F278-4615-97C9-FEC464174909}" type="sibTrans" cxnId="{66EF7CB1-131F-4E35-B47F-210C8E173140}">
      <dgm:prSet/>
      <dgm:spPr/>
      <dgm:t>
        <a:bodyPr/>
        <a:lstStyle/>
        <a:p>
          <a:endParaRPr lang="tr-TR"/>
        </a:p>
      </dgm:t>
    </dgm:pt>
    <dgm:pt modelId="{05484326-37CB-496B-B42F-4978C1C86E2F}">
      <dgm:prSet phldrT="[Metin]" custT="1"/>
      <dgm:spPr/>
      <dgm:t>
        <a:bodyPr/>
        <a:lstStyle/>
        <a:p>
          <a:r>
            <a:rPr lang="tr-TR" sz="1800" dirty="0" smtClean="0"/>
            <a:t>Öğretmenin sınıfta öğrettiklerini</a:t>
          </a:r>
          <a:endParaRPr lang="tr-TR" sz="1800" dirty="0"/>
        </a:p>
      </dgm:t>
    </dgm:pt>
    <dgm:pt modelId="{3A2D5987-5522-43BC-B0FA-2DAC6DD98D86}" type="parTrans" cxnId="{D6AFD633-BC88-4FD8-89AA-F877F9D7AAD1}">
      <dgm:prSet/>
      <dgm:spPr/>
      <dgm:t>
        <a:bodyPr/>
        <a:lstStyle/>
        <a:p>
          <a:endParaRPr lang="tr-TR"/>
        </a:p>
      </dgm:t>
    </dgm:pt>
    <dgm:pt modelId="{5C3D0595-8D15-478B-84A7-49D292999060}" type="sibTrans" cxnId="{D6AFD633-BC88-4FD8-89AA-F877F9D7AAD1}">
      <dgm:prSet/>
      <dgm:spPr/>
      <dgm:t>
        <a:bodyPr/>
        <a:lstStyle/>
        <a:p>
          <a:endParaRPr lang="tr-TR"/>
        </a:p>
      </dgm:t>
    </dgm:pt>
    <dgm:pt modelId="{75D57937-1AF0-4B2C-A0CF-07D11CCA328C}">
      <dgm:prSet phldrT="[Metin]"/>
      <dgm:spPr/>
      <dgm:t>
        <a:bodyPr/>
        <a:lstStyle/>
        <a:p>
          <a:r>
            <a:rPr lang="tr-TR" dirty="0" smtClean="0"/>
            <a:t> </a:t>
          </a:r>
          <a:endParaRPr lang="tr-TR" dirty="0"/>
        </a:p>
      </dgm:t>
    </dgm:pt>
    <dgm:pt modelId="{7C4F3238-C691-41D1-9918-A31F6158E607}" type="parTrans" cxnId="{3BB9AEAA-E75F-444C-B923-65A2D7F9E40C}">
      <dgm:prSet/>
      <dgm:spPr/>
      <dgm:t>
        <a:bodyPr/>
        <a:lstStyle/>
        <a:p>
          <a:endParaRPr lang="tr-TR"/>
        </a:p>
      </dgm:t>
    </dgm:pt>
    <dgm:pt modelId="{3A841A01-104B-46D0-848A-64B0B1739A67}" type="sibTrans" cxnId="{3BB9AEAA-E75F-444C-B923-65A2D7F9E40C}">
      <dgm:prSet/>
      <dgm:spPr/>
      <dgm:t>
        <a:bodyPr/>
        <a:lstStyle/>
        <a:p>
          <a:endParaRPr lang="tr-TR"/>
        </a:p>
      </dgm:t>
    </dgm:pt>
    <dgm:pt modelId="{717450A0-AA13-4219-83C2-C177473D82E0}">
      <dgm:prSet phldrT="[Metin]" custT="1"/>
      <dgm:spPr/>
      <dgm:t>
        <a:bodyPr/>
        <a:lstStyle/>
        <a:p>
          <a:r>
            <a:rPr lang="tr-TR" sz="1800" dirty="0" smtClean="0"/>
            <a:t>Öğretimin nasıl yapıldığı</a:t>
          </a:r>
          <a:endParaRPr lang="tr-TR" sz="1800" dirty="0"/>
        </a:p>
      </dgm:t>
    </dgm:pt>
    <dgm:pt modelId="{E8D8D850-9CDC-4A85-A6D3-1D6E4F162FB2}" type="parTrans" cxnId="{4B08B93F-059D-49E8-8BB7-7824069C5883}">
      <dgm:prSet/>
      <dgm:spPr/>
      <dgm:t>
        <a:bodyPr/>
        <a:lstStyle/>
        <a:p>
          <a:endParaRPr lang="tr-TR"/>
        </a:p>
      </dgm:t>
    </dgm:pt>
    <dgm:pt modelId="{003D7665-DC71-4B8C-A848-125FCC209B1A}" type="sibTrans" cxnId="{4B08B93F-059D-49E8-8BB7-7824069C5883}">
      <dgm:prSet/>
      <dgm:spPr/>
      <dgm:t>
        <a:bodyPr/>
        <a:lstStyle/>
        <a:p>
          <a:endParaRPr lang="tr-TR"/>
        </a:p>
      </dgm:t>
    </dgm:pt>
    <dgm:pt modelId="{D03C4453-8A1C-4B64-AA0D-3B0160504418}">
      <dgm:prSet phldrT="[Metin]"/>
      <dgm:spPr/>
      <dgm:t>
        <a:bodyPr/>
        <a:lstStyle/>
        <a:p>
          <a:r>
            <a:rPr lang="tr-TR" dirty="0" smtClean="0"/>
            <a:t> </a:t>
          </a:r>
          <a:endParaRPr lang="tr-TR" dirty="0"/>
        </a:p>
      </dgm:t>
    </dgm:pt>
    <dgm:pt modelId="{985E3DE0-6CFA-466F-A9CD-69042FEDFAFA}" type="parTrans" cxnId="{904CE969-F01F-40EB-A625-0A6C1AE90A62}">
      <dgm:prSet/>
      <dgm:spPr/>
      <dgm:t>
        <a:bodyPr/>
        <a:lstStyle/>
        <a:p>
          <a:endParaRPr lang="tr-TR"/>
        </a:p>
      </dgm:t>
    </dgm:pt>
    <dgm:pt modelId="{609A7933-D1AE-48A0-8B91-FD26CC39E83C}" type="sibTrans" cxnId="{904CE969-F01F-40EB-A625-0A6C1AE90A62}">
      <dgm:prSet/>
      <dgm:spPr/>
      <dgm:t>
        <a:bodyPr/>
        <a:lstStyle/>
        <a:p>
          <a:endParaRPr lang="tr-TR"/>
        </a:p>
      </dgm:t>
    </dgm:pt>
    <dgm:pt modelId="{4BFEE399-A34B-4E19-A18C-21C305618491}">
      <dgm:prSet phldrT="[Metin]" custT="1"/>
      <dgm:spPr/>
      <dgm:t>
        <a:bodyPr/>
        <a:lstStyle/>
        <a:p>
          <a:r>
            <a:rPr lang="tr-TR" sz="1800" dirty="0" smtClean="0"/>
            <a:t>Öğrencilerin öğrenme ürünlerini</a:t>
          </a:r>
          <a:endParaRPr lang="tr-TR" sz="1800" dirty="0"/>
        </a:p>
      </dgm:t>
    </dgm:pt>
    <dgm:pt modelId="{279E97E4-61E7-4DDA-AEDC-FD17692019FE}" type="parTrans" cxnId="{FF90AC91-6094-48A0-BEF9-D9883C2DD840}">
      <dgm:prSet/>
      <dgm:spPr/>
      <dgm:t>
        <a:bodyPr/>
        <a:lstStyle/>
        <a:p>
          <a:endParaRPr lang="tr-TR"/>
        </a:p>
      </dgm:t>
    </dgm:pt>
    <dgm:pt modelId="{79F0EC59-8FF2-488A-86BA-DDF7D18E5578}" type="sibTrans" cxnId="{FF90AC91-6094-48A0-BEF9-D9883C2DD840}">
      <dgm:prSet/>
      <dgm:spPr/>
      <dgm:t>
        <a:bodyPr/>
        <a:lstStyle/>
        <a:p>
          <a:endParaRPr lang="tr-TR"/>
        </a:p>
      </dgm:t>
    </dgm:pt>
    <dgm:pt modelId="{C8D50515-2559-4723-8CAC-C8CAB9669F63}" type="pres">
      <dgm:prSet presAssocID="{FED55B3E-0FB0-4747-9BE2-60479147C4E1}" presName="linearFlow" presStyleCnt="0">
        <dgm:presLayoutVars>
          <dgm:dir/>
          <dgm:animLvl val="lvl"/>
          <dgm:resizeHandles val="exact"/>
        </dgm:presLayoutVars>
      </dgm:prSet>
      <dgm:spPr/>
      <dgm:t>
        <a:bodyPr/>
        <a:lstStyle/>
        <a:p>
          <a:endParaRPr lang="tr-TR"/>
        </a:p>
      </dgm:t>
    </dgm:pt>
    <dgm:pt modelId="{9638AE86-6E27-4F3A-8AEC-E7414078ED7F}" type="pres">
      <dgm:prSet presAssocID="{897382EC-D4C8-4B67-AF28-4D0F020F586A}" presName="composite" presStyleCnt="0"/>
      <dgm:spPr/>
    </dgm:pt>
    <dgm:pt modelId="{B5F73B3B-BB18-4D85-9C19-37895F66C55D}" type="pres">
      <dgm:prSet presAssocID="{897382EC-D4C8-4B67-AF28-4D0F020F586A}" presName="parentText" presStyleLbl="alignNode1" presStyleIdx="0" presStyleCnt="3">
        <dgm:presLayoutVars>
          <dgm:chMax val="1"/>
          <dgm:bulletEnabled val="1"/>
        </dgm:presLayoutVars>
      </dgm:prSet>
      <dgm:spPr/>
      <dgm:t>
        <a:bodyPr/>
        <a:lstStyle/>
        <a:p>
          <a:endParaRPr lang="tr-TR"/>
        </a:p>
      </dgm:t>
    </dgm:pt>
    <dgm:pt modelId="{6FFF3062-47E0-4C72-BE65-3C63F7D12C6F}" type="pres">
      <dgm:prSet presAssocID="{897382EC-D4C8-4B67-AF28-4D0F020F586A}" presName="descendantText" presStyleLbl="alignAcc1" presStyleIdx="0" presStyleCnt="3">
        <dgm:presLayoutVars>
          <dgm:bulletEnabled val="1"/>
        </dgm:presLayoutVars>
      </dgm:prSet>
      <dgm:spPr/>
      <dgm:t>
        <a:bodyPr/>
        <a:lstStyle/>
        <a:p>
          <a:endParaRPr lang="tr-TR"/>
        </a:p>
      </dgm:t>
    </dgm:pt>
    <dgm:pt modelId="{5A8ED341-C1E6-4FB3-ADBE-49F83015DD4D}" type="pres">
      <dgm:prSet presAssocID="{010C9EBC-F278-4615-97C9-FEC464174909}" presName="sp" presStyleCnt="0"/>
      <dgm:spPr/>
    </dgm:pt>
    <dgm:pt modelId="{6A3E5180-6244-41F3-9647-338BEC687EF6}" type="pres">
      <dgm:prSet presAssocID="{75D57937-1AF0-4B2C-A0CF-07D11CCA328C}" presName="composite" presStyleCnt="0"/>
      <dgm:spPr/>
    </dgm:pt>
    <dgm:pt modelId="{8D41D345-8691-4771-815D-7DB126FE251C}" type="pres">
      <dgm:prSet presAssocID="{75D57937-1AF0-4B2C-A0CF-07D11CCA328C}" presName="parentText" presStyleLbl="alignNode1" presStyleIdx="1" presStyleCnt="3">
        <dgm:presLayoutVars>
          <dgm:chMax val="1"/>
          <dgm:bulletEnabled val="1"/>
        </dgm:presLayoutVars>
      </dgm:prSet>
      <dgm:spPr/>
      <dgm:t>
        <a:bodyPr/>
        <a:lstStyle/>
        <a:p>
          <a:endParaRPr lang="tr-TR"/>
        </a:p>
      </dgm:t>
    </dgm:pt>
    <dgm:pt modelId="{7CED0225-2C1A-4843-A085-44C404360490}" type="pres">
      <dgm:prSet presAssocID="{75D57937-1AF0-4B2C-A0CF-07D11CCA328C}" presName="descendantText" presStyleLbl="alignAcc1" presStyleIdx="1" presStyleCnt="3">
        <dgm:presLayoutVars>
          <dgm:bulletEnabled val="1"/>
        </dgm:presLayoutVars>
      </dgm:prSet>
      <dgm:spPr/>
      <dgm:t>
        <a:bodyPr/>
        <a:lstStyle/>
        <a:p>
          <a:endParaRPr lang="tr-TR"/>
        </a:p>
      </dgm:t>
    </dgm:pt>
    <dgm:pt modelId="{DD9C7F5D-4E97-41AA-9F97-660832740EBE}" type="pres">
      <dgm:prSet presAssocID="{3A841A01-104B-46D0-848A-64B0B1739A67}" presName="sp" presStyleCnt="0"/>
      <dgm:spPr/>
    </dgm:pt>
    <dgm:pt modelId="{C0A04EC9-0C6E-4FB9-B49F-F1B3643304E6}" type="pres">
      <dgm:prSet presAssocID="{D03C4453-8A1C-4B64-AA0D-3B0160504418}" presName="composite" presStyleCnt="0"/>
      <dgm:spPr/>
    </dgm:pt>
    <dgm:pt modelId="{199EE554-64E8-4E05-9FFD-0F24961DE3F8}" type="pres">
      <dgm:prSet presAssocID="{D03C4453-8A1C-4B64-AA0D-3B0160504418}" presName="parentText" presStyleLbl="alignNode1" presStyleIdx="2" presStyleCnt="3">
        <dgm:presLayoutVars>
          <dgm:chMax val="1"/>
          <dgm:bulletEnabled val="1"/>
        </dgm:presLayoutVars>
      </dgm:prSet>
      <dgm:spPr/>
      <dgm:t>
        <a:bodyPr/>
        <a:lstStyle/>
        <a:p>
          <a:endParaRPr lang="tr-TR"/>
        </a:p>
      </dgm:t>
    </dgm:pt>
    <dgm:pt modelId="{CA362951-1CE5-407D-8AA6-AFEDC3CE7DAF}" type="pres">
      <dgm:prSet presAssocID="{D03C4453-8A1C-4B64-AA0D-3B0160504418}" presName="descendantText" presStyleLbl="alignAcc1" presStyleIdx="2" presStyleCnt="3">
        <dgm:presLayoutVars>
          <dgm:bulletEnabled val="1"/>
        </dgm:presLayoutVars>
      </dgm:prSet>
      <dgm:spPr/>
      <dgm:t>
        <a:bodyPr/>
        <a:lstStyle/>
        <a:p>
          <a:endParaRPr lang="tr-TR"/>
        </a:p>
      </dgm:t>
    </dgm:pt>
  </dgm:ptLst>
  <dgm:cxnLst>
    <dgm:cxn modelId="{12F6E966-FC39-460B-BAB6-F034F80E319F}" type="presOf" srcId="{FED55B3E-0FB0-4747-9BE2-60479147C4E1}" destId="{C8D50515-2559-4723-8CAC-C8CAB9669F63}" srcOrd="0" destOrd="0" presId="urn:microsoft.com/office/officeart/2005/8/layout/chevron2"/>
    <dgm:cxn modelId="{3BB9AEAA-E75F-444C-B923-65A2D7F9E40C}" srcId="{FED55B3E-0FB0-4747-9BE2-60479147C4E1}" destId="{75D57937-1AF0-4B2C-A0CF-07D11CCA328C}" srcOrd="1" destOrd="0" parTransId="{7C4F3238-C691-41D1-9918-A31F6158E607}" sibTransId="{3A841A01-104B-46D0-848A-64B0B1739A67}"/>
    <dgm:cxn modelId="{D4EE4C5B-9CC0-4CDC-BB83-261A7FFF2ECA}" type="presOf" srcId="{75D57937-1AF0-4B2C-A0CF-07D11CCA328C}" destId="{8D41D345-8691-4771-815D-7DB126FE251C}" srcOrd="0" destOrd="0" presId="urn:microsoft.com/office/officeart/2005/8/layout/chevron2"/>
    <dgm:cxn modelId="{49383532-0DCA-4821-A38E-E1D1294C0572}" type="presOf" srcId="{717450A0-AA13-4219-83C2-C177473D82E0}" destId="{7CED0225-2C1A-4843-A085-44C404360490}" srcOrd="0" destOrd="0" presId="urn:microsoft.com/office/officeart/2005/8/layout/chevron2"/>
    <dgm:cxn modelId="{FF90AC91-6094-48A0-BEF9-D9883C2DD840}" srcId="{D03C4453-8A1C-4B64-AA0D-3B0160504418}" destId="{4BFEE399-A34B-4E19-A18C-21C305618491}" srcOrd="0" destOrd="0" parTransId="{279E97E4-61E7-4DDA-AEDC-FD17692019FE}" sibTransId="{79F0EC59-8FF2-488A-86BA-DDF7D18E5578}"/>
    <dgm:cxn modelId="{3BE6035F-DF57-48FF-89CF-0F034086EAD6}" type="presOf" srcId="{D03C4453-8A1C-4B64-AA0D-3B0160504418}" destId="{199EE554-64E8-4E05-9FFD-0F24961DE3F8}" srcOrd="0" destOrd="0" presId="urn:microsoft.com/office/officeart/2005/8/layout/chevron2"/>
    <dgm:cxn modelId="{66EF7CB1-131F-4E35-B47F-210C8E173140}" srcId="{FED55B3E-0FB0-4747-9BE2-60479147C4E1}" destId="{897382EC-D4C8-4B67-AF28-4D0F020F586A}" srcOrd="0" destOrd="0" parTransId="{79C4DAC3-0E30-4860-AFEF-A4F5C30412F5}" sibTransId="{010C9EBC-F278-4615-97C9-FEC464174909}"/>
    <dgm:cxn modelId="{4B08B93F-059D-49E8-8BB7-7824069C5883}" srcId="{75D57937-1AF0-4B2C-A0CF-07D11CCA328C}" destId="{717450A0-AA13-4219-83C2-C177473D82E0}" srcOrd="0" destOrd="0" parTransId="{E8D8D850-9CDC-4A85-A6D3-1D6E4F162FB2}" sibTransId="{003D7665-DC71-4B8C-A848-125FCC209B1A}"/>
    <dgm:cxn modelId="{D6AFD633-BC88-4FD8-89AA-F877F9D7AAD1}" srcId="{897382EC-D4C8-4B67-AF28-4D0F020F586A}" destId="{05484326-37CB-496B-B42F-4978C1C86E2F}" srcOrd="0" destOrd="0" parTransId="{3A2D5987-5522-43BC-B0FA-2DAC6DD98D86}" sibTransId="{5C3D0595-8D15-478B-84A7-49D292999060}"/>
    <dgm:cxn modelId="{EBA6C2DB-F930-4E2A-8B68-199692813E60}" type="presOf" srcId="{05484326-37CB-496B-B42F-4978C1C86E2F}" destId="{6FFF3062-47E0-4C72-BE65-3C63F7D12C6F}" srcOrd="0" destOrd="0" presId="urn:microsoft.com/office/officeart/2005/8/layout/chevron2"/>
    <dgm:cxn modelId="{904CE969-F01F-40EB-A625-0A6C1AE90A62}" srcId="{FED55B3E-0FB0-4747-9BE2-60479147C4E1}" destId="{D03C4453-8A1C-4B64-AA0D-3B0160504418}" srcOrd="2" destOrd="0" parTransId="{985E3DE0-6CFA-466F-A9CD-69042FEDFAFA}" sibTransId="{609A7933-D1AE-48A0-8B91-FD26CC39E83C}"/>
    <dgm:cxn modelId="{95B502A8-5CB1-40AB-B507-6C02FE6569FB}" type="presOf" srcId="{4BFEE399-A34B-4E19-A18C-21C305618491}" destId="{CA362951-1CE5-407D-8AA6-AFEDC3CE7DAF}" srcOrd="0" destOrd="0" presId="urn:microsoft.com/office/officeart/2005/8/layout/chevron2"/>
    <dgm:cxn modelId="{557766EA-0CAF-486C-8597-65E1BC7B8986}" type="presOf" srcId="{897382EC-D4C8-4B67-AF28-4D0F020F586A}" destId="{B5F73B3B-BB18-4D85-9C19-37895F66C55D}" srcOrd="0" destOrd="0" presId="urn:microsoft.com/office/officeart/2005/8/layout/chevron2"/>
    <dgm:cxn modelId="{2AD8E742-00FE-4539-8E61-FCD160EF1F97}" type="presParOf" srcId="{C8D50515-2559-4723-8CAC-C8CAB9669F63}" destId="{9638AE86-6E27-4F3A-8AEC-E7414078ED7F}" srcOrd="0" destOrd="0" presId="urn:microsoft.com/office/officeart/2005/8/layout/chevron2"/>
    <dgm:cxn modelId="{D08E57A6-F6B0-49CB-B141-73D9ABF06FD3}" type="presParOf" srcId="{9638AE86-6E27-4F3A-8AEC-E7414078ED7F}" destId="{B5F73B3B-BB18-4D85-9C19-37895F66C55D}" srcOrd="0" destOrd="0" presId="urn:microsoft.com/office/officeart/2005/8/layout/chevron2"/>
    <dgm:cxn modelId="{EE29D81F-D27B-4AA9-8FDC-363B4DE499DC}" type="presParOf" srcId="{9638AE86-6E27-4F3A-8AEC-E7414078ED7F}" destId="{6FFF3062-47E0-4C72-BE65-3C63F7D12C6F}" srcOrd="1" destOrd="0" presId="urn:microsoft.com/office/officeart/2005/8/layout/chevron2"/>
    <dgm:cxn modelId="{EBD7C610-0AEF-4CCC-A5CE-A3F3BC229BCA}" type="presParOf" srcId="{C8D50515-2559-4723-8CAC-C8CAB9669F63}" destId="{5A8ED341-C1E6-4FB3-ADBE-49F83015DD4D}" srcOrd="1" destOrd="0" presId="urn:microsoft.com/office/officeart/2005/8/layout/chevron2"/>
    <dgm:cxn modelId="{17F8B875-2F19-4B13-92CD-5F82FD56070C}" type="presParOf" srcId="{C8D50515-2559-4723-8CAC-C8CAB9669F63}" destId="{6A3E5180-6244-41F3-9647-338BEC687EF6}" srcOrd="2" destOrd="0" presId="urn:microsoft.com/office/officeart/2005/8/layout/chevron2"/>
    <dgm:cxn modelId="{EFD92CEF-6CAD-4B6A-A898-D46F1FAEEF8A}" type="presParOf" srcId="{6A3E5180-6244-41F3-9647-338BEC687EF6}" destId="{8D41D345-8691-4771-815D-7DB126FE251C}" srcOrd="0" destOrd="0" presId="urn:microsoft.com/office/officeart/2005/8/layout/chevron2"/>
    <dgm:cxn modelId="{6A8DFF7F-1058-4427-B593-9A1B38E85BEC}" type="presParOf" srcId="{6A3E5180-6244-41F3-9647-338BEC687EF6}" destId="{7CED0225-2C1A-4843-A085-44C404360490}" srcOrd="1" destOrd="0" presId="urn:microsoft.com/office/officeart/2005/8/layout/chevron2"/>
    <dgm:cxn modelId="{07B924D9-48B1-4D9E-A82B-A851A81F4471}" type="presParOf" srcId="{C8D50515-2559-4723-8CAC-C8CAB9669F63}" destId="{DD9C7F5D-4E97-41AA-9F97-660832740EBE}" srcOrd="3" destOrd="0" presId="urn:microsoft.com/office/officeart/2005/8/layout/chevron2"/>
    <dgm:cxn modelId="{3D49FDC2-A01B-4AD4-946C-332D71B3F131}" type="presParOf" srcId="{C8D50515-2559-4723-8CAC-C8CAB9669F63}" destId="{C0A04EC9-0C6E-4FB9-B49F-F1B3643304E6}" srcOrd="4" destOrd="0" presId="urn:microsoft.com/office/officeart/2005/8/layout/chevron2"/>
    <dgm:cxn modelId="{7A26F8BC-A5CA-4FFC-97DD-AEB8AB9F2569}" type="presParOf" srcId="{C0A04EC9-0C6E-4FB9-B49F-F1B3643304E6}" destId="{199EE554-64E8-4E05-9FFD-0F24961DE3F8}" srcOrd="0" destOrd="0" presId="urn:microsoft.com/office/officeart/2005/8/layout/chevron2"/>
    <dgm:cxn modelId="{EE72B1D8-047C-4D76-8F9F-0276F3BEAC5B}" type="presParOf" srcId="{C0A04EC9-0C6E-4FB9-B49F-F1B3643304E6}" destId="{CA362951-1CE5-407D-8AA6-AFEDC3CE7DA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599B0E5-C0A9-45F8-861C-664D318043AE}"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tr-TR"/>
        </a:p>
      </dgm:t>
    </dgm:pt>
    <dgm:pt modelId="{2B8F128F-E6BF-4750-A9BC-867426D3A7A3}">
      <dgm:prSet phldrT="[Metin]"/>
      <dgm:spPr/>
      <dgm:t>
        <a:bodyPr/>
        <a:lstStyle/>
        <a:p>
          <a:r>
            <a:rPr lang="tr-TR" dirty="0" smtClean="0"/>
            <a:t>Eğitim Programı</a:t>
          </a:r>
          <a:endParaRPr lang="tr-TR" dirty="0"/>
        </a:p>
      </dgm:t>
    </dgm:pt>
    <dgm:pt modelId="{1BB8E23E-D815-4E9E-B460-FD199EDFD8C5}" type="parTrans" cxnId="{FCDCF7C6-0EAA-4C8C-89D8-CB5295ABCF05}">
      <dgm:prSet/>
      <dgm:spPr/>
      <dgm:t>
        <a:bodyPr/>
        <a:lstStyle/>
        <a:p>
          <a:endParaRPr lang="tr-TR"/>
        </a:p>
      </dgm:t>
    </dgm:pt>
    <dgm:pt modelId="{A7BF4A44-C8E6-494A-8D0E-DE49FF9600B3}" type="sibTrans" cxnId="{FCDCF7C6-0EAA-4C8C-89D8-CB5295ABCF05}">
      <dgm:prSet/>
      <dgm:spPr/>
      <dgm:t>
        <a:bodyPr/>
        <a:lstStyle/>
        <a:p>
          <a:endParaRPr lang="tr-TR"/>
        </a:p>
      </dgm:t>
    </dgm:pt>
    <dgm:pt modelId="{CEB0E374-8A95-40ED-8464-2AAADE14331D}">
      <dgm:prSet phldrT="[Metin]"/>
      <dgm:spPr/>
      <dgm:t>
        <a:bodyPr/>
        <a:lstStyle/>
        <a:p>
          <a:pPr algn="just"/>
          <a:r>
            <a:rPr lang="tr-TR" dirty="0" smtClean="0"/>
            <a:t>Okulda ve okul dışında planlanmış etkinlikler </a:t>
          </a:r>
          <a:r>
            <a:rPr lang="tr-TR" dirty="0" smtClean="0"/>
            <a:t>yo-</a:t>
          </a:r>
          <a:r>
            <a:rPr lang="tr-TR" dirty="0" err="1" smtClean="0"/>
            <a:t>luyla</a:t>
          </a:r>
          <a:r>
            <a:rPr lang="tr-TR" dirty="0" smtClean="0"/>
            <a:t> </a:t>
          </a:r>
          <a:r>
            <a:rPr lang="tr-TR" dirty="0" smtClean="0"/>
            <a:t>sağlanan öğrenme </a:t>
          </a:r>
          <a:r>
            <a:rPr lang="tr-TR" dirty="0" smtClean="0"/>
            <a:t>ya-</a:t>
          </a:r>
          <a:r>
            <a:rPr lang="tr-TR" dirty="0" err="1" smtClean="0"/>
            <a:t>şantıları</a:t>
          </a:r>
          <a:r>
            <a:rPr lang="tr-TR" dirty="0" smtClean="0"/>
            <a:t> </a:t>
          </a:r>
          <a:r>
            <a:rPr lang="tr-TR" dirty="0" smtClean="0"/>
            <a:t>düzeneği</a:t>
          </a:r>
          <a:endParaRPr lang="tr-TR" dirty="0"/>
        </a:p>
      </dgm:t>
    </dgm:pt>
    <dgm:pt modelId="{87B0AED6-291C-49F4-8029-01530245D21B}" type="parTrans" cxnId="{A9F12B5A-4EC8-4844-A7ED-6A93AC6600BC}">
      <dgm:prSet/>
      <dgm:spPr/>
      <dgm:t>
        <a:bodyPr/>
        <a:lstStyle/>
        <a:p>
          <a:endParaRPr lang="tr-TR"/>
        </a:p>
      </dgm:t>
    </dgm:pt>
    <dgm:pt modelId="{137621B7-171C-465D-B620-FFCBB798D2EE}" type="sibTrans" cxnId="{A9F12B5A-4EC8-4844-A7ED-6A93AC6600BC}">
      <dgm:prSet/>
      <dgm:spPr/>
      <dgm:t>
        <a:bodyPr/>
        <a:lstStyle/>
        <a:p>
          <a:endParaRPr lang="tr-TR"/>
        </a:p>
      </dgm:t>
    </dgm:pt>
    <dgm:pt modelId="{D4B63BCE-FF13-4E53-AC2D-E4121EB33F3C}">
      <dgm:prSet phldrT="[Metin]"/>
      <dgm:spPr/>
      <dgm:t>
        <a:bodyPr/>
        <a:lstStyle/>
        <a:p>
          <a:r>
            <a:rPr lang="tr-TR" dirty="0" smtClean="0"/>
            <a:t>Öğretim Programı</a:t>
          </a:r>
          <a:endParaRPr lang="tr-TR" dirty="0"/>
        </a:p>
      </dgm:t>
    </dgm:pt>
    <dgm:pt modelId="{379A94F5-7BB9-43CB-8DB5-6A78128FE6E5}" type="parTrans" cxnId="{A4A1921F-1083-4234-9485-C5C0D6E31402}">
      <dgm:prSet/>
      <dgm:spPr/>
      <dgm:t>
        <a:bodyPr/>
        <a:lstStyle/>
        <a:p>
          <a:endParaRPr lang="tr-TR"/>
        </a:p>
      </dgm:t>
    </dgm:pt>
    <dgm:pt modelId="{C3682627-6BDD-4BEB-AA72-9F35F099B237}" type="sibTrans" cxnId="{A4A1921F-1083-4234-9485-C5C0D6E31402}">
      <dgm:prSet/>
      <dgm:spPr/>
      <dgm:t>
        <a:bodyPr/>
        <a:lstStyle/>
        <a:p>
          <a:endParaRPr lang="tr-TR"/>
        </a:p>
      </dgm:t>
    </dgm:pt>
    <dgm:pt modelId="{83EAF91A-C739-417E-9595-E3661C7FD802}">
      <dgm:prSet phldrT="[Metin]"/>
      <dgm:spPr/>
      <dgm:t>
        <a:bodyPr/>
        <a:lstStyle/>
        <a:p>
          <a:pPr algn="just"/>
          <a:r>
            <a:rPr lang="tr-TR" dirty="0" smtClean="0"/>
            <a:t>Okul ya da okul dışında bireye kazandırılması </a:t>
          </a:r>
          <a:r>
            <a:rPr lang="tr-TR" dirty="0" smtClean="0"/>
            <a:t>plan-</a:t>
          </a:r>
          <a:r>
            <a:rPr lang="tr-TR" dirty="0" err="1" smtClean="0"/>
            <a:t>lanan</a:t>
          </a:r>
          <a:r>
            <a:rPr lang="tr-TR" dirty="0" smtClean="0"/>
            <a:t> </a:t>
          </a:r>
          <a:r>
            <a:rPr lang="tr-TR" dirty="0" smtClean="0"/>
            <a:t>bir dersin öğretimiyle ilgili tüm etkinlikleri </a:t>
          </a:r>
          <a:r>
            <a:rPr lang="tr-TR" dirty="0" smtClean="0"/>
            <a:t>kapsa-yan </a:t>
          </a:r>
          <a:r>
            <a:rPr lang="tr-TR" dirty="0" smtClean="0"/>
            <a:t>yaşantılar düzeneği</a:t>
          </a:r>
          <a:endParaRPr lang="tr-TR" dirty="0"/>
        </a:p>
      </dgm:t>
    </dgm:pt>
    <dgm:pt modelId="{619870B1-54C9-4FAD-8BDC-A88761276762}" type="parTrans" cxnId="{28DFD960-5BD9-407D-BB3C-660FDF917026}">
      <dgm:prSet/>
      <dgm:spPr/>
      <dgm:t>
        <a:bodyPr/>
        <a:lstStyle/>
        <a:p>
          <a:endParaRPr lang="tr-TR"/>
        </a:p>
      </dgm:t>
    </dgm:pt>
    <dgm:pt modelId="{E2550CC5-EFA4-413F-90EF-6045684C78DE}" type="sibTrans" cxnId="{28DFD960-5BD9-407D-BB3C-660FDF917026}">
      <dgm:prSet/>
      <dgm:spPr/>
      <dgm:t>
        <a:bodyPr/>
        <a:lstStyle/>
        <a:p>
          <a:endParaRPr lang="tr-TR"/>
        </a:p>
      </dgm:t>
    </dgm:pt>
    <dgm:pt modelId="{FA8FEAD0-FECA-40F8-81BE-CF9A33C1203C}">
      <dgm:prSet phldrT="[Metin]"/>
      <dgm:spPr/>
      <dgm:t>
        <a:bodyPr/>
        <a:lstStyle/>
        <a:p>
          <a:r>
            <a:rPr lang="tr-TR" dirty="0" smtClean="0"/>
            <a:t>Ders Programı</a:t>
          </a:r>
          <a:endParaRPr lang="tr-TR" dirty="0"/>
        </a:p>
      </dgm:t>
    </dgm:pt>
    <dgm:pt modelId="{5459F02A-A06D-4337-8664-0BE3BA924C06}" type="parTrans" cxnId="{9AC68A6B-C944-4F60-9B6B-8ED2200A428B}">
      <dgm:prSet/>
      <dgm:spPr/>
      <dgm:t>
        <a:bodyPr/>
        <a:lstStyle/>
        <a:p>
          <a:endParaRPr lang="tr-TR"/>
        </a:p>
      </dgm:t>
    </dgm:pt>
    <dgm:pt modelId="{90B7AC8D-C9E2-43D8-8447-10A3BFB3C09E}" type="sibTrans" cxnId="{9AC68A6B-C944-4F60-9B6B-8ED2200A428B}">
      <dgm:prSet/>
      <dgm:spPr/>
      <dgm:t>
        <a:bodyPr/>
        <a:lstStyle/>
        <a:p>
          <a:endParaRPr lang="tr-TR"/>
        </a:p>
      </dgm:t>
    </dgm:pt>
    <dgm:pt modelId="{5DB0DA35-E24A-4C63-B19D-8E6009870F41}">
      <dgm:prSet phldrT="[Metin]"/>
      <dgm:spPr/>
      <dgm:t>
        <a:bodyPr/>
        <a:lstStyle/>
        <a:p>
          <a:pPr algn="just"/>
          <a:r>
            <a:rPr lang="tr-TR" dirty="0" smtClean="0"/>
            <a:t>Bir ders süresi içinde planlanan hedeflerin bireye nasıl kazandırılacağını </a:t>
          </a:r>
          <a:r>
            <a:rPr lang="tr-TR" dirty="0" err="1" smtClean="0"/>
            <a:t>gös</a:t>
          </a:r>
          <a:r>
            <a:rPr lang="tr-TR" dirty="0" smtClean="0"/>
            <a:t>-teren </a:t>
          </a:r>
          <a:r>
            <a:rPr lang="tr-TR" dirty="0" smtClean="0"/>
            <a:t>tüm etkinliklerin yer aldığı plan</a:t>
          </a:r>
          <a:endParaRPr lang="tr-TR" dirty="0"/>
        </a:p>
      </dgm:t>
    </dgm:pt>
    <dgm:pt modelId="{62DAA7C2-6AD1-4404-B228-44D6175EEEEC}" type="parTrans" cxnId="{527E7164-1B0A-4D44-A61E-55A28D8E9CA9}">
      <dgm:prSet/>
      <dgm:spPr/>
      <dgm:t>
        <a:bodyPr/>
        <a:lstStyle/>
        <a:p>
          <a:endParaRPr lang="tr-TR"/>
        </a:p>
      </dgm:t>
    </dgm:pt>
    <dgm:pt modelId="{5F188838-9DD3-40C3-8F57-715686FE5D19}" type="sibTrans" cxnId="{527E7164-1B0A-4D44-A61E-55A28D8E9CA9}">
      <dgm:prSet/>
      <dgm:spPr/>
      <dgm:t>
        <a:bodyPr/>
        <a:lstStyle/>
        <a:p>
          <a:endParaRPr lang="tr-TR"/>
        </a:p>
      </dgm:t>
    </dgm:pt>
    <dgm:pt modelId="{B581DBFC-5633-45C2-B2FC-1507C02B9F3D}" type="pres">
      <dgm:prSet presAssocID="{A599B0E5-C0A9-45F8-861C-664D318043AE}" presName="Name0" presStyleCnt="0">
        <dgm:presLayoutVars>
          <dgm:chMax val="7"/>
          <dgm:dir/>
          <dgm:animLvl val="lvl"/>
          <dgm:resizeHandles val="exact"/>
        </dgm:presLayoutVars>
      </dgm:prSet>
      <dgm:spPr/>
      <dgm:t>
        <a:bodyPr/>
        <a:lstStyle/>
        <a:p>
          <a:endParaRPr lang="tr-TR"/>
        </a:p>
      </dgm:t>
    </dgm:pt>
    <dgm:pt modelId="{9B1D053C-8E00-4AE3-BD82-7A14DEDEC470}" type="pres">
      <dgm:prSet presAssocID="{2B8F128F-E6BF-4750-A9BC-867426D3A7A3}" presName="circle1" presStyleLbl="node1" presStyleIdx="0" presStyleCnt="3"/>
      <dgm:spPr/>
    </dgm:pt>
    <dgm:pt modelId="{280FB78D-7E83-4068-BF60-2E650C1134B3}" type="pres">
      <dgm:prSet presAssocID="{2B8F128F-E6BF-4750-A9BC-867426D3A7A3}" presName="space" presStyleCnt="0"/>
      <dgm:spPr/>
    </dgm:pt>
    <dgm:pt modelId="{F2081583-99B1-4266-BA85-50600C2C4DB8}" type="pres">
      <dgm:prSet presAssocID="{2B8F128F-E6BF-4750-A9BC-867426D3A7A3}" presName="rect1" presStyleLbl="alignAcc1" presStyleIdx="0" presStyleCnt="3"/>
      <dgm:spPr/>
      <dgm:t>
        <a:bodyPr/>
        <a:lstStyle/>
        <a:p>
          <a:endParaRPr lang="tr-TR"/>
        </a:p>
      </dgm:t>
    </dgm:pt>
    <dgm:pt modelId="{0708E1D7-9B44-417E-912F-849D98E42217}" type="pres">
      <dgm:prSet presAssocID="{D4B63BCE-FF13-4E53-AC2D-E4121EB33F3C}" presName="vertSpace2" presStyleLbl="node1" presStyleIdx="0" presStyleCnt="3"/>
      <dgm:spPr/>
    </dgm:pt>
    <dgm:pt modelId="{009A5C4B-1FD1-48E3-9A96-AFD3D71A0E08}" type="pres">
      <dgm:prSet presAssocID="{D4B63BCE-FF13-4E53-AC2D-E4121EB33F3C}" presName="circle2" presStyleLbl="node1" presStyleIdx="1" presStyleCnt="3"/>
      <dgm:spPr/>
    </dgm:pt>
    <dgm:pt modelId="{B62263F1-6055-4D00-89F6-AD8535C595D5}" type="pres">
      <dgm:prSet presAssocID="{D4B63BCE-FF13-4E53-AC2D-E4121EB33F3C}" presName="rect2" presStyleLbl="alignAcc1" presStyleIdx="1" presStyleCnt="3"/>
      <dgm:spPr/>
      <dgm:t>
        <a:bodyPr/>
        <a:lstStyle/>
        <a:p>
          <a:endParaRPr lang="tr-TR"/>
        </a:p>
      </dgm:t>
    </dgm:pt>
    <dgm:pt modelId="{37A7EF37-EB80-4F3F-8D37-838864FDFFBE}" type="pres">
      <dgm:prSet presAssocID="{FA8FEAD0-FECA-40F8-81BE-CF9A33C1203C}" presName="vertSpace3" presStyleLbl="node1" presStyleIdx="1" presStyleCnt="3"/>
      <dgm:spPr/>
    </dgm:pt>
    <dgm:pt modelId="{AEF677AD-20A4-41DA-81FE-104D95EA9D4E}" type="pres">
      <dgm:prSet presAssocID="{FA8FEAD0-FECA-40F8-81BE-CF9A33C1203C}" presName="circle3" presStyleLbl="node1" presStyleIdx="2" presStyleCnt="3"/>
      <dgm:spPr/>
    </dgm:pt>
    <dgm:pt modelId="{4DD5F7FE-0B5C-4A01-B9AC-7798E48A16E9}" type="pres">
      <dgm:prSet presAssocID="{FA8FEAD0-FECA-40F8-81BE-CF9A33C1203C}" presName="rect3" presStyleLbl="alignAcc1" presStyleIdx="2" presStyleCnt="3"/>
      <dgm:spPr/>
      <dgm:t>
        <a:bodyPr/>
        <a:lstStyle/>
        <a:p>
          <a:endParaRPr lang="tr-TR"/>
        </a:p>
      </dgm:t>
    </dgm:pt>
    <dgm:pt modelId="{57C6280B-945C-4A09-851C-66FFCA4CC1E0}" type="pres">
      <dgm:prSet presAssocID="{2B8F128F-E6BF-4750-A9BC-867426D3A7A3}" presName="rect1ParTx" presStyleLbl="alignAcc1" presStyleIdx="2" presStyleCnt="3">
        <dgm:presLayoutVars>
          <dgm:chMax val="1"/>
          <dgm:bulletEnabled val="1"/>
        </dgm:presLayoutVars>
      </dgm:prSet>
      <dgm:spPr/>
      <dgm:t>
        <a:bodyPr/>
        <a:lstStyle/>
        <a:p>
          <a:endParaRPr lang="tr-TR"/>
        </a:p>
      </dgm:t>
    </dgm:pt>
    <dgm:pt modelId="{7B270534-BF9C-48BD-BCEC-5E08F08F1A6B}" type="pres">
      <dgm:prSet presAssocID="{2B8F128F-E6BF-4750-A9BC-867426D3A7A3}" presName="rect1ChTx" presStyleLbl="alignAcc1" presStyleIdx="2" presStyleCnt="3">
        <dgm:presLayoutVars>
          <dgm:bulletEnabled val="1"/>
        </dgm:presLayoutVars>
      </dgm:prSet>
      <dgm:spPr/>
      <dgm:t>
        <a:bodyPr/>
        <a:lstStyle/>
        <a:p>
          <a:endParaRPr lang="tr-TR"/>
        </a:p>
      </dgm:t>
    </dgm:pt>
    <dgm:pt modelId="{AB602F53-20E9-433A-AE75-6957D21ACBEB}" type="pres">
      <dgm:prSet presAssocID="{D4B63BCE-FF13-4E53-AC2D-E4121EB33F3C}" presName="rect2ParTx" presStyleLbl="alignAcc1" presStyleIdx="2" presStyleCnt="3">
        <dgm:presLayoutVars>
          <dgm:chMax val="1"/>
          <dgm:bulletEnabled val="1"/>
        </dgm:presLayoutVars>
      </dgm:prSet>
      <dgm:spPr/>
      <dgm:t>
        <a:bodyPr/>
        <a:lstStyle/>
        <a:p>
          <a:endParaRPr lang="tr-TR"/>
        </a:p>
      </dgm:t>
    </dgm:pt>
    <dgm:pt modelId="{C27A866E-6EEC-4353-8CA1-18BA2A0A67CF}" type="pres">
      <dgm:prSet presAssocID="{D4B63BCE-FF13-4E53-AC2D-E4121EB33F3C}" presName="rect2ChTx" presStyleLbl="alignAcc1" presStyleIdx="2" presStyleCnt="3">
        <dgm:presLayoutVars>
          <dgm:bulletEnabled val="1"/>
        </dgm:presLayoutVars>
      </dgm:prSet>
      <dgm:spPr/>
      <dgm:t>
        <a:bodyPr/>
        <a:lstStyle/>
        <a:p>
          <a:endParaRPr lang="tr-TR"/>
        </a:p>
      </dgm:t>
    </dgm:pt>
    <dgm:pt modelId="{190D3B4F-9B9B-43C9-8F85-474A0AEC1F8E}" type="pres">
      <dgm:prSet presAssocID="{FA8FEAD0-FECA-40F8-81BE-CF9A33C1203C}" presName="rect3ParTx" presStyleLbl="alignAcc1" presStyleIdx="2" presStyleCnt="3">
        <dgm:presLayoutVars>
          <dgm:chMax val="1"/>
          <dgm:bulletEnabled val="1"/>
        </dgm:presLayoutVars>
      </dgm:prSet>
      <dgm:spPr/>
      <dgm:t>
        <a:bodyPr/>
        <a:lstStyle/>
        <a:p>
          <a:endParaRPr lang="tr-TR"/>
        </a:p>
      </dgm:t>
    </dgm:pt>
    <dgm:pt modelId="{25053C8D-6CDE-4699-8FD6-7289063E28FC}" type="pres">
      <dgm:prSet presAssocID="{FA8FEAD0-FECA-40F8-81BE-CF9A33C1203C}" presName="rect3ChTx" presStyleLbl="alignAcc1" presStyleIdx="2" presStyleCnt="3">
        <dgm:presLayoutVars>
          <dgm:bulletEnabled val="1"/>
        </dgm:presLayoutVars>
      </dgm:prSet>
      <dgm:spPr/>
      <dgm:t>
        <a:bodyPr/>
        <a:lstStyle/>
        <a:p>
          <a:endParaRPr lang="tr-TR"/>
        </a:p>
      </dgm:t>
    </dgm:pt>
  </dgm:ptLst>
  <dgm:cxnLst>
    <dgm:cxn modelId="{A9F12B5A-4EC8-4844-A7ED-6A93AC6600BC}" srcId="{2B8F128F-E6BF-4750-A9BC-867426D3A7A3}" destId="{CEB0E374-8A95-40ED-8464-2AAADE14331D}" srcOrd="0" destOrd="0" parTransId="{87B0AED6-291C-49F4-8029-01530245D21B}" sibTransId="{137621B7-171C-465D-B620-FFCBB798D2EE}"/>
    <dgm:cxn modelId="{5585DEA7-9B93-40C5-AC4E-F162DF267D80}" type="presOf" srcId="{A599B0E5-C0A9-45F8-861C-664D318043AE}" destId="{B581DBFC-5633-45C2-B2FC-1507C02B9F3D}" srcOrd="0" destOrd="0" presId="urn:microsoft.com/office/officeart/2005/8/layout/target3"/>
    <dgm:cxn modelId="{A4A1921F-1083-4234-9485-C5C0D6E31402}" srcId="{A599B0E5-C0A9-45F8-861C-664D318043AE}" destId="{D4B63BCE-FF13-4E53-AC2D-E4121EB33F3C}" srcOrd="1" destOrd="0" parTransId="{379A94F5-7BB9-43CB-8DB5-6A78128FE6E5}" sibTransId="{C3682627-6BDD-4BEB-AA72-9F35F099B237}"/>
    <dgm:cxn modelId="{28DFD960-5BD9-407D-BB3C-660FDF917026}" srcId="{D4B63BCE-FF13-4E53-AC2D-E4121EB33F3C}" destId="{83EAF91A-C739-417E-9595-E3661C7FD802}" srcOrd="0" destOrd="0" parTransId="{619870B1-54C9-4FAD-8BDC-A88761276762}" sibTransId="{E2550CC5-EFA4-413F-90EF-6045684C78DE}"/>
    <dgm:cxn modelId="{527E7164-1B0A-4D44-A61E-55A28D8E9CA9}" srcId="{FA8FEAD0-FECA-40F8-81BE-CF9A33C1203C}" destId="{5DB0DA35-E24A-4C63-B19D-8E6009870F41}" srcOrd="0" destOrd="0" parTransId="{62DAA7C2-6AD1-4404-B228-44D6175EEEEC}" sibTransId="{5F188838-9DD3-40C3-8F57-715686FE5D19}"/>
    <dgm:cxn modelId="{521606AD-787B-4274-BFE6-2ED5C01660F1}" type="presOf" srcId="{2B8F128F-E6BF-4750-A9BC-867426D3A7A3}" destId="{57C6280B-945C-4A09-851C-66FFCA4CC1E0}" srcOrd="1" destOrd="0" presId="urn:microsoft.com/office/officeart/2005/8/layout/target3"/>
    <dgm:cxn modelId="{DB40DD46-28D6-4660-9C90-AF825FCD7E92}" type="presOf" srcId="{D4B63BCE-FF13-4E53-AC2D-E4121EB33F3C}" destId="{B62263F1-6055-4D00-89F6-AD8535C595D5}" srcOrd="0" destOrd="0" presId="urn:microsoft.com/office/officeart/2005/8/layout/target3"/>
    <dgm:cxn modelId="{086F2641-CF8B-4DFB-8A13-95471A9F4331}" type="presOf" srcId="{FA8FEAD0-FECA-40F8-81BE-CF9A33C1203C}" destId="{4DD5F7FE-0B5C-4A01-B9AC-7798E48A16E9}" srcOrd="0" destOrd="0" presId="urn:microsoft.com/office/officeart/2005/8/layout/target3"/>
    <dgm:cxn modelId="{08BD4AA9-872C-47E2-9F6B-EB06CD8B4AD1}" type="presOf" srcId="{FA8FEAD0-FECA-40F8-81BE-CF9A33C1203C}" destId="{190D3B4F-9B9B-43C9-8F85-474A0AEC1F8E}" srcOrd="1" destOrd="0" presId="urn:microsoft.com/office/officeart/2005/8/layout/target3"/>
    <dgm:cxn modelId="{F70EF61D-AE37-499C-AEC3-0DD26FA2CB37}" type="presOf" srcId="{D4B63BCE-FF13-4E53-AC2D-E4121EB33F3C}" destId="{AB602F53-20E9-433A-AE75-6957D21ACBEB}" srcOrd="1" destOrd="0" presId="urn:microsoft.com/office/officeart/2005/8/layout/target3"/>
    <dgm:cxn modelId="{C6CB1FAD-40B5-4F04-A5C6-E261F1A652CE}" type="presOf" srcId="{2B8F128F-E6BF-4750-A9BC-867426D3A7A3}" destId="{F2081583-99B1-4266-BA85-50600C2C4DB8}" srcOrd="0" destOrd="0" presId="urn:microsoft.com/office/officeart/2005/8/layout/target3"/>
    <dgm:cxn modelId="{26491985-5C3A-413F-B581-735E16757F37}" type="presOf" srcId="{83EAF91A-C739-417E-9595-E3661C7FD802}" destId="{C27A866E-6EEC-4353-8CA1-18BA2A0A67CF}" srcOrd="0" destOrd="0" presId="urn:microsoft.com/office/officeart/2005/8/layout/target3"/>
    <dgm:cxn modelId="{308CB8DE-5E00-4051-811C-D36701AEAE49}" type="presOf" srcId="{5DB0DA35-E24A-4C63-B19D-8E6009870F41}" destId="{25053C8D-6CDE-4699-8FD6-7289063E28FC}" srcOrd="0" destOrd="0" presId="urn:microsoft.com/office/officeart/2005/8/layout/target3"/>
    <dgm:cxn modelId="{FCDCF7C6-0EAA-4C8C-89D8-CB5295ABCF05}" srcId="{A599B0E5-C0A9-45F8-861C-664D318043AE}" destId="{2B8F128F-E6BF-4750-A9BC-867426D3A7A3}" srcOrd="0" destOrd="0" parTransId="{1BB8E23E-D815-4E9E-B460-FD199EDFD8C5}" sibTransId="{A7BF4A44-C8E6-494A-8D0E-DE49FF9600B3}"/>
    <dgm:cxn modelId="{9AC68A6B-C944-4F60-9B6B-8ED2200A428B}" srcId="{A599B0E5-C0A9-45F8-861C-664D318043AE}" destId="{FA8FEAD0-FECA-40F8-81BE-CF9A33C1203C}" srcOrd="2" destOrd="0" parTransId="{5459F02A-A06D-4337-8664-0BE3BA924C06}" sibTransId="{90B7AC8D-C9E2-43D8-8447-10A3BFB3C09E}"/>
    <dgm:cxn modelId="{E8F3E0FB-CA76-457F-AD6D-A37AE8DE6A2C}" type="presOf" srcId="{CEB0E374-8A95-40ED-8464-2AAADE14331D}" destId="{7B270534-BF9C-48BD-BCEC-5E08F08F1A6B}" srcOrd="0" destOrd="0" presId="urn:microsoft.com/office/officeart/2005/8/layout/target3"/>
    <dgm:cxn modelId="{60B86577-8BB6-49DC-BD53-692B31DB4303}" type="presParOf" srcId="{B581DBFC-5633-45C2-B2FC-1507C02B9F3D}" destId="{9B1D053C-8E00-4AE3-BD82-7A14DEDEC470}" srcOrd="0" destOrd="0" presId="urn:microsoft.com/office/officeart/2005/8/layout/target3"/>
    <dgm:cxn modelId="{5DB485A9-E9BA-4C18-9829-189A261E2E48}" type="presParOf" srcId="{B581DBFC-5633-45C2-B2FC-1507C02B9F3D}" destId="{280FB78D-7E83-4068-BF60-2E650C1134B3}" srcOrd="1" destOrd="0" presId="urn:microsoft.com/office/officeart/2005/8/layout/target3"/>
    <dgm:cxn modelId="{20E76E43-561C-47DB-B594-D29B1370500A}" type="presParOf" srcId="{B581DBFC-5633-45C2-B2FC-1507C02B9F3D}" destId="{F2081583-99B1-4266-BA85-50600C2C4DB8}" srcOrd="2" destOrd="0" presId="urn:microsoft.com/office/officeart/2005/8/layout/target3"/>
    <dgm:cxn modelId="{C0933735-EC14-420E-9A2F-6FB574A54EA6}" type="presParOf" srcId="{B581DBFC-5633-45C2-B2FC-1507C02B9F3D}" destId="{0708E1D7-9B44-417E-912F-849D98E42217}" srcOrd="3" destOrd="0" presId="urn:microsoft.com/office/officeart/2005/8/layout/target3"/>
    <dgm:cxn modelId="{38B2C699-E213-4D58-BACE-FDEA4CBC2D95}" type="presParOf" srcId="{B581DBFC-5633-45C2-B2FC-1507C02B9F3D}" destId="{009A5C4B-1FD1-48E3-9A96-AFD3D71A0E08}" srcOrd="4" destOrd="0" presId="urn:microsoft.com/office/officeart/2005/8/layout/target3"/>
    <dgm:cxn modelId="{43DD7C91-E32C-490C-90A8-9B10975C728D}" type="presParOf" srcId="{B581DBFC-5633-45C2-B2FC-1507C02B9F3D}" destId="{B62263F1-6055-4D00-89F6-AD8535C595D5}" srcOrd="5" destOrd="0" presId="urn:microsoft.com/office/officeart/2005/8/layout/target3"/>
    <dgm:cxn modelId="{A6D7F80B-1516-49F9-8D35-265F7E0F01C7}" type="presParOf" srcId="{B581DBFC-5633-45C2-B2FC-1507C02B9F3D}" destId="{37A7EF37-EB80-4F3F-8D37-838864FDFFBE}" srcOrd="6" destOrd="0" presId="urn:microsoft.com/office/officeart/2005/8/layout/target3"/>
    <dgm:cxn modelId="{B5D3A51F-3684-469C-91FC-702982306254}" type="presParOf" srcId="{B581DBFC-5633-45C2-B2FC-1507C02B9F3D}" destId="{AEF677AD-20A4-41DA-81FE-104D95EA9D4E}" srcOrd="7" destOrd="0" presId="urn:microsoft.com/office/officeart/2005/8/layout/target3"/>
    <dgm:cxn modelId="{1183327B-5081-4F7C-B888-C1352BA44B13}" type="presParOf" srcId="{B581DBFC-5633-45C2-B2FC-1507C02B9F3D}" destId="{4DD5F7FE-0B5C-4A01-B9AC-7798E48A16E9}" srcOrd="8" destOrd="0" presId="urn:microsoft.com/office/officeart/2005/8/layout/target3"/>
    <dgm:cxn modelId="{D0AB54B4-03EF-446A-B27C-F437BBB13071}" type="presParOf" srcId="{B581DBFC-5633-45C2-B2FC-1507C02B9F3D}" destId="{57C6280B-945C-4A09-851C-66FFCA4CC1E0}" srcOrd="9" destOrd="0" presId="urn:microsoft.com/office/officeart/2005/8/layout/target3"/>
    <dgm:cxn modelId="{95605FFE-62B6-4825-AA01-1F3EAF99D2B4}" type="presParOf" srcId="{B581DBFC-5633-45C2-B2FC-1507C02B9F3D}" destId="{7B270534-BF9C-48BD-BCEC-5E08F08F1A6B}" srcOrd="10" destOrd="0" presId="urn:microsoft.com/office/officeart/2005/8/layout/target3"/>
    <dgm:cxn modelId="{9B842E49-9542-4966-84AB-BCD6CB763969}" type="presParOf" srcId="{B581DBFC-5633-45C2-B2FC-1507C02B9F3D}" destId="{AB602F53-20E9-433A-AE75-6957D21ACBEB}" srcOrd="11" destOrd="0" presId="urn:microsoft.com/office/officeart/2005/8/layout/target3"/>
    <dgm:cxn modelId="{3BD2F90C-74CA-4C2F-A972-37EE4C185A50}" type="presParOf" srcId="{B581DBFC-5633-45C2-B2FC-1507C02B9F3D}" destId="{C27A866E-6EEC-4353-8CA1-18BA2A0A67CF}" srcOrd="12" destOrd="0" presId="urn:microsoft.com/office/officeart/2005/8/layout/target3"/>
    <dgm:cxn modelId="{43589E00-F7AE-4D55-B04D-603D986187B8}" type="presParOf" srcId="{B581DBFC-5633-45C2-B2FC-1507C02B9F3D}" destId="{190D3B4F-9B9B-43C9-8F85-474A0AEC1F8E}" srcOrd="13" destOrd="0" presId="urn:microsoft.com/office/officeart/2005/8/layout/target3"/>
    <dgm:cxn modelId="{84FC2534-1C86-4FB2-BDB8-4755C79DCC69}" type="presParOf" srcId="{B581DBFC-5633-45C2-B2FC-1507C02B9F3D}" destId="{25053C8D-6CDE-4699-8FD6-7289063E28FC}"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E721F2-D7E6-4E05-B016-EA6348182900}"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tr-TR"/>
        </a:p>
      </dgm:t>
    </dgm:pt>
    <dgm:pt modelId="{04D060EE-94EF-4226-A0B1-F0BE703268CD}">
      <dgm:prSet phldrT="[Metin]" custT="1"/>
      <dgm:spPr/>
      <dgm:t>
        <a:bodyPr/>
        <a:lstStyle/>
        <a:p>
          <a:r>
            <a:rPr lang="tr-TR" sz="1800" dirty="0" smtClean="0"/>
            <a:t>İçerik</a:t>
          </a:r>
          <a:endParaRPr lang="tr-TR" sz="1800" dirty="0"/>
        </a:p>
      </dgm:t>
    </dgm:pt>
    <dgm:pt modelId="{A6896573-9AD0-454A-A034-E6D47AA3A0C7}" type="parTrans" cxnId="{BC8CD8D6-D69D-4385-8E54-F6AE8090E471}">
      <dgm:prSet/>
      <dgm:spPr/>
      <dgm:t>
        <a:bodyPr/>
        <a:lstStyle/>
        <a:p>
          <a:endParaRPr lang="tr-TR"/>
        </a:p>
      </dgm:t>
    </dgm:pt>
    <dgm:pt modelId="{5D7DE953-C6D3-463D-92D9-4E6E5203BA58}" type="sibTrans" cxnId="{BC8CD8D6-D69D-4385-8E54-F6AE8090E471}">
      <dgm:prSet/>
      <dgm:spPr/>
      <dgm:t>
        <a:bodyPr/>
        <a:lstStyle/>
        <a:p>
          <a:endParaRPr lang="tr-TR"/>
        </a:p>
      </dgm:t>
    </dgm:pt>
    <dgm:pt modelId="{8DADB6A5-F8AB-456A-8A81-EE5BE77414E9}">
      <dgm:prSet phldrT="[Metin]" custT="1"/>
      <dgm:spPr/>
      <dgm:t>
        <a:bodyPr/>
        <a:lstStyle/>
        <a:p>
          <a:r>
            <a:rPr lang="tr-TR" sz="1800" dirty="0" smtClean="0"/>
            <a:t>Öğrenme – Öğretme Süreci</a:t>
          </a:r>
          <a:endParaRPr lang="tr-TR" sz="1800" dirty="0"/>
        </a:p>
      </dgm:t>
    </dgm:pt>
    <dgm:pt modelId="{B39EED3F-95DC-4184-BA25-E3668D1DE8EB}" type="parTrans" cxnId="{404C92FA-1B43-488D-B471-8CCD21B65967}">
      <dgm:prSet/>
      <dgm:spPr/>
      <dgm:t>
        <a:bodyPr/>
        <a:lstStyle/>
        <a:p>
          <a:endParaRPr lang="tr-TR"/>
        </a:p>
      </dgm:t>
    </dgm:pt>
    <dgm:pt modelId="{A5E1AB54-DE69-4A9D-AADF-02B82A62F0B6}" type="sibTrans" cxnId="{404C92FA-1B43-488D-B471-8CCD21B65967}">
      <dgm:prSet/>
      <dgm:spPr/>
      <dgm:t>
        <a:bodyPr/>
        <a:lstStyle/>
        <a:p>
          <a:endParaRPr lang="tr-TR"/>
        </a:p>
      </dgm:t>
    </dgm:pt>
    <dgm:pt modelId="{9A997EA5-55C4-4EEF-8279-8126D101C9DC}">
      <dgm:prSet phldrT="[Metin]" custT="1"/>
      <dgm:spPr/>
      <dgm:t>
        <a:bodyPr/>
        <a:lstStyle/>
        <a:p>
          <a:r>
            <a:rPr lang="tr-TR" sz="1800" dirty="0" smtClean="0"/>
            <a:t>Değerlendirme</a:t>
          </a:r>
          <a:endParaRPr lang="tr-TR" sz="1800" dirty="0"/>
        </a:p>
      </dgm:t>
    </dgm:pt>
    <dgm:pt modelId="{1D40A6A7-A4C2-41DF-8F7A-370193810167}" type="parTrans" cxnId="{865AF222-44C8-4C28-8B65-1646C63E695C}">
      <dgm:prSet/>
      <dgm:spPr/>
      <dgm:t>
        <a:bodyPr/>
        <a:lstStyle/>
        <a:p>
          <a:endParaRPr lang="tr-TR"/>
        </a:p>
      </dgm:t>
    </dgm:pt>
    <dgm:pt modelId="{D0BE4734-CD7C-4BA7-8D77-FA17159D50AA}" type="sibTrans" cxnId="{865AF222-44C8-4C28-8B65-1646C63E695C}">
      <dgm:prSet/>
      <dgm:spPr/>
      <dgm:t>
        <a:bodyPr/>
        <a:lstStyle/>
        <a:p>
          <a:endParaRPr lang="tr-TR"/>
        </a:p>
      </dgm:t>
    </dgm:pt>
    <dgm:pt modelId="{27D999A6-2FD3-4887-91CF-52825DF38A7D}">
      <dgm:prSet phldrT="[Metin]" custT="1"/>
      <dgm:spPr/>
      <dgm:t>
        <a:bodyPr/>
        <a:lstStyle/>
        <a:p>
          <a:r>
            <a:rPr lang="tr-TR" sz="1800" dirty="0" smtClean="0"/>
            <a:t>Hedef</a:t>
          </a:r>
          <a:endParaRPr lang="tr-TR" sz="1800" dirty="0"/>
        </a:p>
      </dgm:t>
    </dgm:pt>
    <dgm:pt modelId="{AE301B79-B90D-4A4B-8576-F199185C9CD3}" type="parTrans" cxnId="{DC1DFC94-8A04-45A0-B842-4E9168344E20}">
      <dgm:prSet/>
      <dgm:spPr/>
      <dgm:t>
        <a:bodyPr/>
        <a:lstStyle/>
        <a:p>
          <a:endParaRPr lang="tr-TR"/>
        </a:p>
      </dgm:t>
    </dgm:pt>
    <dgm:pt modelId="{E0E36267-716F-499F-B59F-180A5787451A}" type="sibTrans" cxnId="{DC1DFC94-8A04-45A0-B842-4E9168344E20}">
      <dgm:prSet/>
      <dgm:spPr/>
      <dgm:t>
        <a:bodyPr/>
        <a:lstStyle/>
        <a:p>
          <a:endParaRPr lang="tr-TR"/>
        </a:p>
      </dgm:t>
    </dgm:pt>
    <dgm:pt modelId="{C33E1E4F-73F9-466F-BBF6-FA825B0C5ECA}" type="pres">
      <dgm:prSet presAssocID="{5FE721F2-D7E6-4E05-B016-EA6348182900}" presName="cycle" presStyleCnt="0">
        <dgm:presLayoutVars>
          <dgm:dir/>
          <dgm:resizeHandles val="exact"/>
        </dgm:presLayoutVars>
      </dgm:prSet>
      <dgm:spPr/>
    </dgm:pt>
    <dgm:pt modelId="{41771A2B-BF07-48CA-A8E3-DAF68671C23A}" type="pres">
      <dgm:prSet presAssocID="{04D060EE-94EF-4226-A0B1-F0BE703268CD}" presName="dummy" presStyleCnt="0"/>
      <dgm:spPr/>
    </dgm:pt>
    <dgm:pt modelId="{3E21F24D-F78B-42A9-A6F3-0F212EEEF90F}" type="pres">
      <dgm:prSet presAssocID="{04D060EE-94EF-4226-A0B1-F0BE703268CD}" presName="node" presStyleLbl="revTx" presStyleIdx="0" presStyleCnt="4" custAng="20722840" custScaleX="85926" custScaleY="37611" custRadScaleRad="102064" custRadScaleInc="12846">
        <dgm:presLayoutVars>
          <dgm:bulletEnabled val="1"/>
        </dgm:presLayoutVars>
      </dgm:prSet>
      <dgm:spPr/>
    </dgm:pt>
    <dgm:pt modelId="{810F6068-1B09-4142-AB70-D46129C9C86A}" type="pres">
      <dgm:prSet presAssocID="{5D7DE953-C6D3-463D-92D9-4E6E5203BA58}" presName="sibTrans" presStyleLbl="node1" presStyleIdx="0" presStyleCnt="4"/>
      <dgm:spPr/>
    </dgm:pt>
    <dgm:pt modelId="{BFA29180-3850-4AAB-A6A8-709C3B789336}" type="pres">
      <dgm:prSet presAssocID="{8DADB6A5-F8AB-456A-8A81-EE5BE77414E9}" presName="dummy" presStyleCnt="0"/>
      <dgm:spPr/>
    </dgm:pt>
    <dgm:pt modelId="{1E68D146-0DB5-4BB2-AF10-3AB2AD7F0C07}" type="pres">
      <dgm:prSet presAssocID="{8DADB6A5-F8AB-456A-8A81-EE5BE77414E9}" presName="node" presStyleLbl="revTx" presStyleIdx="1" presStyleCnt="4" custAng="1644701" custScaleX="166451" custScaleY="33037" custRadScaleRad="100044" custRadScaleInc="12217">
        <dgm:presLayoutVars>
          <dgm:bulletEnabled val="1"/>
        </dgm:presLayoutVars>
      </dgm:prSet>
      <dgm:spPr/>
      <dgm:t>
        <a:bodyPr/>
        <a:lstStyle/>
        <a:p>
          <a:endParaRPr lang="tr-TR"/>
        </a:p>
      </dgm:t>
    </dgm:pt>
    <dgm:pt modelId="{1B9DD445-74B7-4EB9-97A5-F61174CBC9E9}" type="pres">
      <dgm:prSet presAssocID="{A5E1AB54-DE69-4A9D-AADF-02B82A62F0B6}" presName="sibTrans" presStyleLbl="node1" presStyleIdx="1" presStyleCnt="4"/>
      <dgm:spPr/>
    </dgm:pt>
    <dgm:pt modelId="{45D900CB-6251-410B-9BBB-C39AD4397C6C}" type="pres">
      <dgm:prSet presAssocID="{9A997EA5-55C4-4EEF-8279-8126D101C9DC}" presName="dummy" presStyleCnt="0"/>
      <dgm:spPr/>
    </dgm:pt>
    <dgm:pt modelId="{D026D70D-D44F-4716-9D75-8DF07C33B141}" type="pres">
      <dgm:prSet presAssocID="{9A997EA5-55C4-4EEF-8279-8126D101C9DC}" presName="node" presStyleLbl="revTx" presStyleIdx="2" presStyleCnt="4" custAng="19504497" custScaleX="112611" custScaleY="29520">
        <dgm:presLayoutVars>
          <dgm:bulletEnabled val="1"/>
        </dgm:presLayoutVars>
      </dgm:prSet>
      <dgm:spPr/>
    </dgm:pt>
    <dgm:pt modelId="{D5B97AA0-ACEB-4CE9-A708-9149D391E08D}" type="pres">
      <dgm:prSet presAssocID="{D0BE4734-CD7C-4BA7-8D77-FA17159D50AA}" presName="sibTrans" presStyleLbl="node1" presStyleIdx="2" presStyleCnt="4"/>
      <dgm:spPr/>
    </dgm:pt>
    <dgm:pt modelId="{365459A9-7E9D-4548-A1F9-5E9C5481DAF9}" type="pres">
      <dgm:prSet presAssocID="{27D999A6-2FD3-4887-91CF-52825DF38A7D}" presName="dummy" presStyleCnt="0"/>
      <dgm:spPr/>
    </dgm:pt>
    <dgm:pt modelId="{8909BC91-09BB-4B02-9FFB-E316002F5729}" type="pres">
      <dgm:prSet presAssocID="{27D999A6-2FD3-4887-91CF-52825DF38A7D}" presName="node" presStyleLbl="revTx" presStyleIdx="3" presStyleCnt="4" custAng="1413638" custScaleX="85927" custScaleY="39034" custRadScaleRad="106046" custRadScaleInc="-18401">
        <dgm:presLayoutVars>
          <dgm:bulletEnabled val="1"/>
        </dgm:presLayoutVars>
      </dgm:prSet>
      <dgm:spPr/>
      <dgm:t>
        <a:bodyPr/>
        <a:lstStyle/>
        <a:p>
          <a:endParaRPr lang="tr-TR"/>
        </a:p>
      </dgm:t>
    </dgm:pt>
    <dgm:pt modelId="{F670A751-332B-41C8-9038-B94B17DB61A6}" type="pres">
      <dgm:prSet presAssocID="{E0E36267-716F-499F-B59F-180A5787451A}" presName="sibTrans" presStyleLbl="node1" presStyleIdx="3" presStyleCnt="4"/>
      <dgm:spPr/>
    </dgm:pt>
  </dgm:ptLst>
  <dgm:cxnLst>
    <dgm:cxn modelId="{B0EF9873-1418-48B7-ADF2-D528D04B673E}" type="presOf" srcId="{9A997EA5-55C4-4EEF-8279-8126D101C9DC}" destId="{D026D70D-D44F-4716-9D75-8DF07C33B141}" srcOrd="0" destOrd="0" presId="urn:microsoft.com/office/officeart/2005/8/layout/cycle1"/>
    <dgm:cxn modelId="{613D7905-2014-4564-9C5E-854CAE2110D6}" type="presOf" srcId="{27D999A6-2FD3-4887-91CF-52825DF38A7D}" destId="{8909BC91-09BB-4B02-9FFB-E316002F5729}" srcOrd="0" destOrd="0" presId="urn:microsoft.com/office/officeart/2005/8/layout/cycle1"/>
    <dgm:cxn modelId="{AFB79F85-118B-42AA-BA09-2D9B9CF7FBE3}" type="presOf" srcId="{04D060EE-94EF-4226-A0B1-F0BE703268CD}" destId="{3E21F24D-F78B-42A9-A6F3-0F212EEEF90F}" srcOrd="0" destOrd="0" presId="urn:microsoft.com/office/officeart/2005/8/layout/cycle1"/>
    <dgm:cxn modelId="{404C92FA-1B43-488D-B471-8CCD21B65967}" srcId="{5FE721F2-D7E6-4E05-B016-EA6348182900}" destId="{8DADB6A5-F8AB-456A-8A81-EE5BE77414E9}" srcOrd="1" destOrd="0" parTransId="{B39EED3F-95DC-4184-BA25-E3668D1DE8EB}" sibTransId="{A5E1AB54-DE69-4A9D-AADF-02B82A62F0B6}"/>
    <dgm:cxn modelId="{F01D4798-0BBA-48F3-94B9-2C1D94FE249C}" type="presOf" srcId="{8DADB6A5-F8AB-456A-8A81-EE5BE77414E9}" destId="{1E68D146-0DB5-4BB2-AF10-3AB2AD7F0C07}" srcOrd="0" destOrd="0" presId="urn:microsoft.com/office/officeart/2005/8/layout/cycle1"/>
    <dgm:cxn modelId="{0BF5923C-FCFD-4848-8EDE-112DC8E7471B}" type="presOf" srcId="{D0BE4734-CD7C-4BA7-8D77-FA17159D50AA}" destId="{D5B97AA0-ACEB-4CE9-A708-9149D391E08D}" srcOrd="0" destOrd="0" presId="urn:microsoft.com/office/officeart/2005/8/layout/cycle1"/>
    <dgm:cxn modelId="{FE38F5D3-1081-438C-827C-1DED6134259D}" type="presOf" srcId="{E0E36267-716F-499F-B59F-180A5787451A}" destId="{F670A751-332B-41C8-9038-B94B17DB61A6}" srcOrd="0" destOrd="0" presId="urn:microsoft.com/office/officeart/2005/8/layout/cycle1"/>
    <dgm:cxn modelId="{DC1DFC94-8A04-45A0-B842-4E9168344E20}" srcId="{5FE721F2-D7E6-4E05-B016-EA6348182900}" destId="{27D999A6-2FD3-4887-91CF-52825DF38A7D}" srcOrd="3" destOrd="0" parTransId="{AE301B79-B90D-4A4B-8576-F199185C9CD3}" sibTransId="{E0E36267-716F-499F-B59F-180A5787451A}"/>
    <dgm:cxn modelId="{E2E3B7B3-4BFE-43B2-B355-B5D25A61DCA8}" type="presOf" srcId="{5FE721F2-D7E6-4E05-B016-EA6348182900}" destId="{C33E1E4F-73F9-466F-BBF6-FA825B0C5ECA}" srcOrd="0" destOrd="0" presId="urn:microsoft.com/office/officeart/2005/8/layout/cycle1"/>
    <dgm:cxn modelId="{BD9D0ED9-3666-4CE3-87BD-FA69C30F837B}" type="presOf" srcId="{A5E1AB54-DE69-4A9D-AADF-02B82A62F0B6}" destId="{1B9DD445-74B7-4EB9-97A5-F61174CBC9E9}" srcOrd="0" destOrd="0" presId="urn:microsoft.com/office/officeart/2005/8/layout/cycle1"/>
    <dgm:cxn modelId="{135AE97B-E2A1-4A3B-BCEC-34F3EDE7599F}" type="presOf" srcId="{5D7DE953-C6D3-463D-92D9-4E6E5203BA58}" destId="{810F6068-1B09-4142-AB70-D46129C9C86A}" srcOrd="0" destOrd="0" presId="urn:microsoft.com/office/officeart/2005/8/layout/cycle1"/>
    <dgm:cxn modelId="{865AF222-44C8-4C28-8B65-1646C63E695C}" srcId="{5FE721F2-D7E6-4E05-B016-EA6348182900}" destId="{9A997EA5-55C4-4EEF-8279-8126D101C9DC}" srcOrd="2" destOrd="0" parTransId="{1D40A6A7-A4C2-41DF-8F7A-370193810167}" sibTransId="{D0BE4734-CD7C-4BA7-8D77-FA17159D50AA}"/>
    <dgm:cxn modelId="{BC8CD8D6-D69D-4385-8E54-F6AE8090E471}" srcId="{5FE721F2-D7E6-4E05-B016-EA6348182900}" destId="{04D060EE-94EF-4226-A0B1-F0BE703268CD}" srcOrd="0" destOrd="0" parTransId="{A6896573-9AD0-454A-A034-E6D47AA3A0C7}" sibTransId="{5D7DE953-C6D3-463D-92D9-4E6E5203BA58}"/>
    <dgm:cxn modelId="{63AB4F04-1D12-45C3-8670-52363EB54FBD}" type="presParOf" srcId="{C33E1E4F-73F9-466F-BBF6-FA825B0C5ECA}" destId="{41771A2B-BF07-48CA-A8E3-DAF68671C23A}" srcOrd="0" destOrd="0" presId="urn:microsoft.com/office/officeart/2005/8/layout/cycle1"/>
    <dgm:cxn modelId="{714956C2-F318-473E-B945-82B122A1A4F5}" type="presParOf" srcId="{C33E1E4F-73F9-466F-BBF6-FA825B0C5ECA}" destId="{3E21F24D-F78B-42A9-A6F3-0F212EEEF90F}" srcOrd="1" destOrd="0" presId="urn:microsoft.com/office/officeart/2005/8/layout/cycle1"/>
    <dgm:cxn modelId="{3DBBF47A-9B52-48D7-80DE-F281A1B8B271}" type="presParOf" srcId="{C33E1E4F-73F9-466F-BBF6-FA825B0C5ECA}" destId="{810F6068-1B09-4142-AB70-D46129C9C86A}" srcOrd="2" destOrd="0" presId="urn:microsoft.com/office/officeart/2005/8/layout/cycle1"/>
    <dgm:cxn modelId="{789A296C-0BD9-4EC9-AAA8-9418B66BBA71}" type="presParOf" srcId="{C33E1E4F-73F9-466F-BBF6-FA825B0C5ECA}" destId="{BFA29180-3850-4AAB-A6A8-709C3B789336}" srcOrd="3" destOrd="0" presId="urn:microsoft.com/office/officeart/2005/8/layout/cycle1"/>
    <dgm:cxn modelId="{CAF25058-81D8-49B1-91CA-9FAB4592386F}" type="presParOf" srcId="{C33E1E4F-73F9-466F-BBF6-FA825B0C5ECA}" destId="{1E68D146-0DB5-4BB2-AF10-3AB2AD7F0C07}" srcOrd="4" destOrd="0" presId="urn:microsoft.com/office/officeart/2005/8/layout/cycle1"/>
    <dgm:cxn modelId="{1B41267D-A52C-47A2-A481-B92C39C818CB}" type="presParOf" srcId="{C33E1E4F-73F9-466F-BBF6-FA825B0C5ECA}" destId="{1B9DD445-74B7-4EB9-97A5-F61174CBC9E9}" srcOrd="5" destOrd="0" presId="urn:microsoft.com/office/officeart/2005/8/layout/cycle1"/>
    <dgm:cxn modelId="{0445D2B6-536F-4028-A6FA-48FCDD58AB4B}" type="presParOf" srcId="{C33E1E4F-73F9-466F-BBF6-FA825B0C5ECA}" destId="{45D900CB-6251-410B-9BBB-C39AD4397C6C}" srcOrd="6" destOrd="0" presId="urn:microsoft.com/office/officeart/2005/8/layout/cycle1"/>
    <dgm:cxn modelId="{38FAB4B7-86B6-428E-8AA3-7E2B3572304D}" type="presParOf" srcId="{C33E1E4F-73F9-466F-BBF6-FA825B0C5ECA}" destId="{D026D70D-D44F-4716-9D75-8DF07C33B141}" srcOrd="7" destOrd="0" presId="urn:microsoft.com/office/officeart/2005/8/layout/cycle1"/>
    <dgm:cxn modelId="{38F522D4-D3E5-4201-BBA0-6FD66DF1E32E}" type="presParOf" srcId="{C33E1E4F-73F9-466F-BBF6-FA825B0C5ECA}" destId="{D5B97AA0-ACEB-4CE9-A708-9149D391E08D}" srcOrd="8" destOrd="0" presId="urn:microsoft.com/office/officeart/2005/8/layout/cycle1"/>
    <dgm:cxn modelId="{6968DD2F-476D-4DA8-9A7C-E206732225F0}" type="presParOf" srcId="{C33E1E4F-73F9-466F-BBF6-FA825B0C5ECA}" destId="{365459A9-7E9D-4548-A1F9-5E9C5481DAF9}" srcOrd="9" destOrd="0" presId="urn:microsoft.com/office/officeart/2005/8/layout/cycle1"/>
    <dgm:cxn modelId="{3D1EE095-8542-46B9-959C-6A2BB6A39130}" type="presParOf" srcId="{C33E1E4F-73F9-466F-BBF6-FA825B0C5ECA}" destId="{8909BC91-09BB-4B02-9FFB-E316002F5729}" srcOrd="10" destOrd="0" presId="urn:microsoft.com/office/officeart/2005/8/layout/cycle1"/>
    <dgm:cxn modelId="{6486CBF9-0360-46CE-98C3-887E3C242ACD}" type="presParOf" srcId="{C33E1E4F-73F9-466F-BBF6-FA825B0C5ECA}" destId="{F670A751-332B-41C8-9038-B94B17DB61A6}"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FE721F2-D7E6-4E05-B016-EA6348182900}"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tr-TR"/>
        </a:p>
      </dgm:t>
    </dgm:pt>
    <dgm:pt modelId="{04D060EE-94EF-4226-A0B1-F0BE703268CD}">
      <dgm:prSet phldrT="[Metin]" custT="1"/>
      <dgm:spPr/>
      <dgm:t>
        <a:bodyPr/>
        <a:lstStyle/>
        <a:p>
          <a:r>
            <a:rPr lang="tr-TR" sz="800" dirty="0" smtClean="0"/>
            <a:t>İçerik</a:t>
          </a:r>
          <a:endParaRPr lang="tr-TR" sz="800" dirty="0"/>
        </a:p>
      </dgm:t>
    </dgm:pt>
    <dgm:pt modelId="{A6896573-9AD0-454A-A034-E6D47AA3A0C7}" type="parTrans" cxnId="{BC8CD8D6-D69D-4385-8E54-F6AE8090E471}">
      <dgm:prSet/>
      <dgm:spPr/>
      <dgm:t>
        <a:bodyPr/>
        <a:lstStyle/>
        <a:p>
          <a:endParaRPr lang="tr-TR"/>
        </a:p>
      </dgm:t>
    </dgm:pt>
    <dgm:pt modelId="{5D7DE953-C6D3-463D-92D9-4E6E5203BA58}" type="sibTrans" cxnId="{BC8CD8D6-D69D-4385-8E54-F6AE8090E471}">
      <dgm:prSet/>
      <dgm:spPr/>
      <dgm:t>
        <a:bodyPr/>
        <a:lstStyle/>
        <a:p>
          <a:endParaRPr lang="tr-TR"/>
        </a:p>
      </dgm:t>
    </dgm:pt>
    <dgm:pt modelId="{8DADB6A5-F8AB-456A-8A81-EE5BE77414E9}">
      <dgm:prSet phldrT="[Metin]" custT="1"/>
      <dgm:spPr/>
      <dgm:t>
        <a:bodyPr/>
        <a:lstStyle/>
        <a:p>
          <a:r>
            <a:rPr lang="tr-TR" sz="800" dirty="0" smtClean="0"/>
            <a:t>Öğrenme – Öğretme Süreci</a:t>
          </a:r>
          <a:endParaRPr lang="tr-TR" sz="800" dirty="0"/>
        </a:p>
      </dgm:t>
    </dgm:pt>
    <dgm:pt modelId="{B39EED3F-95DC-4184-BA25-E3668D1DE8EB}" type="parTrans" cxnId="{404C92FA-1B43-488D-B471-8CCD21B65967}">
      <dgm:prSet/>
      <dgm:spPr/>
      <dgm:t>
        <a:bodyPr/>
        <a:lstStyle/>
        <a:p>
          <a:endParaRPr lang="tr-TR"/>
        </a:p>
      </dgm:t>
    </dgm:pt>
    <dgm:pt modelId="{A5E1AB54-DE69-4A9D-AADF-02B82A62F0B6}" type="sibTrans" cxnId="{404C92FA-1B43-488D-B471-8CCD21B65967}">
      <dgm:prSet/>
      <dgm:spPr/>
      <dgm:t>
        <a:bodyPr/>
        <a:lstStyle/>
        <a:p>
          <a:endParaRPr lang="tr-TR"/>
        </a:p>
      </dgm:t>
    </dgm:pt>
    <dgm:pt modelId="{9A997EA5-55C4-4EEF-8279-8126D101C9DC}">
      <dgm:prSet phldrT="[Metin]" custT="1"/>
      <dgm:spPr/>
      <dgm:t>
        <a:bodyPr/>
        <a:lstStyle/>
        <a:p>
          <a:r>
            <a:rPr lang="tr-TR" sz="800" dirty="0" smtClean="0"/>
            <a:t>Değerlendirme</a:t>
          </a:r>
          <a:endParaRPr lang="tr-TR" sz="800" dirty="0"/>
        </a:p>
      </dgm:t>
    </dgm:pt>
    <dgm:pt modelId="{1D40A6A7-A4C2-41DF-8F7A-370193810167}" type="parTrans" cxnId="{865AF222-44C8-4C28-8B65-1646C63E695C}">
      <dgm:prSet/>
      <dgm:spPr/>
      <dgm:t>
        <a:bodyPr/>
        <a:lstStyle/>
        <a:p>
          <a:endParaRPr lang="tr-TR"/>
        </a:p>
      </dgm:t>
    </dgm:pt>
    <dgm:pt modelId="{D0BE4734-CD7C-4BA7-8D77-FA17159D50AA}" type="sibTrans" cxnId="{865AF222-44C8-4C28-8B65-1646C63E695C}">
      <dgm:prSet/>
      <dgm:spPr/>
      <dgm:t>
        <a:bodyPr/>
        <a:lstStyle/>
        <a:p>
          <a:endParaRPr lang="tr-TR"/>
        </a:p>
      </dgm:t>
    </dgm:pt>
    <dgm:pt modelId="{27D999A6-2FD3-4887-91CF-52825DF38A7D}">
      <dgm:prSet phldrT="[Metin]" custT="1"/>
      <dgm:spPr/>
      <dgm:t>
        <a:bodyPr/>
        <a:lstStyle/>
        <a:p>
          <a:r>
            <a:rPr lang="tr-TR" sz="800" dirty="0" smtClean="0"/>
            <a:t>Hedef</a:t>
          </a:r>
          <a:endParaRPr lang="tr-TR" sz="800" dirty="0"/>
        </a:p>
      </dgm:t>
    </dgm:pt>
    <dgm:pt modelId="{AE301B79-B90D-4A4B-8576-F199185C9CD3}" type="parTrans" cxnId="{DC1DFC94-8A04-45A0-B842-4E9168344E20}">
      <dgm:prSet/>
      <dgm:spPr/>
      <dgm:t>
        <a:bodyPr/>
        <a:lstStyle/>
        <a:p>
          <a:endParaRPr lang="tr-TR"/>
        </a:p>
      </dgm:t>
    </dgm:pt>
    <dgm:pt modelId="{E0E36267-716F-499F-B59F-180A5787451A}" type="sibTrans" cxnId="{DC1DFC94-8A04-45A0-B842-4E9168344E20}">
      <dgm:prSet/>
      <dgm:spPr/>
      <dgm:t>
        <a:bodyPr/>
        <a:lstStyle/>
        <a:p>
          <a:endParaRPr lang="tr-TR"/>
        </a:p>
      </dgm:t>
    </dgm:pt>
    <dgm:pt modelId="{C33E1E4F-73F9-466F-BBF6-FA825B0C5ECA}" type="pres">
      <dgm:prSet presAssocID="{5FE721F2-D7E6-4E05-B016-EA6348182900}" presName="cycle" presStyleCnt="0">
        <dgm:presLayoutVars>
          <dgm:dir/>
          <dgm:resizeHandles val="exact"/>
        </dgm:presLayoutVars>
      </dgm:prSet>
      <dgm:spPr/>
    </dgm:pt>
    <dgm:pt modelId="{41771A2B-BF07-48CA-A8E3-DAF68671C23A}" type="pres">
      <dgm:prSet presAssocID="{04D060EE-94EF-4226-A0B1-F0BE703268CD}" presName="dummy" presStyleCnt="0"/>
      <dgm:spPr/>
    </dgm:pt>
    <dgm:pt modelId="{3E21F24D-F78B-42A9-A6F3-0F212EEEF90F}" type="pres">
      <dgm:prSet presAssocID="{04D060EE-94EF-4226-A0B1-F0BE703268CD}" presName="node" presStyleLbl="revTx" presStyleIdx="0" presStyleCnt="4" custAng="20722840" custScaleX="85926" custScaleY="37611" custRadScaleRad="102064" custRadScaleInc="12846">
        <dgm:presLayoutVars>
          <dgm:bulletEnabled val="1"/>
        </dgm:presLayoutVars>
      </dgm:prSet>
      <dgm:spPr/>
    </dgm:pt>
    <dgm:pt modelId="{810F6068-1B09-4142-AB70-D46129C9C86A}" type="pres">
      <dgm:prSet presAssocID="{5D7DE953-C6D3-463D-92D9-4E6E5203BA58}" presName="sibTrans" presStyleLbl="node1" presStyleIdx="0" presStyleCnt="4"/>
      <dgm:spPr/>
    </dgm:pt>
    <dgm:pt modelId="{BFA29180-3850-4AAB-A6A8-709C3B789336}" type="pres">
      <dgm:prSet presAssocID="{8DADB6A5-F8AB-456A-8A81-EE5BE77414E9}" presName="dummy" presStyleCnt="0"/>
      <dgm:spPr/>
    </dgm:pt>
    <dgm:pt modelId="{1E68D146-0DB5-4BB2-AF10-3AB2AD7F0C07}" type="pres">
      <dgm:prSet presAssocID="{8DADB6A5-F8AB-456A-8A81-EE5BE77414E9}" presName="node" presStyleLbl="revTx" presStyleIdx="1" presStyleCnt="4" custAng="1644701" custScaleX="166451" custScaleY="33037" custRadScaleRad="100044" custRadScaleInc="12217">
        <dgm:presLayoutVars>
          <dgm:bulletEnabled val="1"/>
        </dgm:presLayoutVars>
      </dgm:prSet>
      <dgm:spPr/>
      <dgm:t>
        <a:bodyPr/>
        <a:lstStyle/>
        <a:p>
          <a:endParaRPr lang="tr-TR"/>
        </a:p>
      </dgm:t>
    </dgm:pt>
    <dgm:pt modelId="{1B9DD445-74B7-4EB9-97A5-F61174CBC9E9}" type="pres">
      <dgm:prSet presAssocID="{A5E1AB54-DE69-4A9D-AADF-02B82A62F0B6}" presName="sibTrans" presStyleLbl="node1" presStyleIdx="1" presStyleCnt="4"/>
      <dgm:spPr/>
    </dgm:pt>
    <dgm:pt modelId="{45D900CB-6251-410B-9BBB-C39AD4397C6C}" type="pres">
      <dgm:prSet presAssocID="{9A997EA5-55C4-4EEF-8279-8126D101C9DC}" presName="dummy" presStyleCnt="0"/>
      <dgm:spPr/>
    </dgm:pt>
    <dgm:pt modelId="{D026D70D-D44F-4716-9D75-8DF07C33B141}" type="pres">
      <dgm:prSet presAssocID="{9A997EA5-55C4-4EEF-8279-8126D101C9DC}" presName="node" presStyleLbl="revTx" presStyleIdx="2" presStyleCnt="4" custAng="19504497" custScaleX="112611" custScaleY="29520">
        <dgm:presLayoutVars>
          <dgm:bulletEnabled val="1"/>
        </dgm:presLayoutVars>
      </dgm:prSet>
      <dgm:spPr/>
    </dgm:pt>
    <dgm:pt modelId="{D5B97AA0-ACEB-4CE9-A708-9149D391E08D}" type="pres">
      <dgm:prSet presAssocID="{D0BE4734-CD7C-4BA7-8D77-FA17159D50AA}" presName="sibTrans" presStyleLbl="node1" presStyleIdx="2" presStyleCnt="4"/>
      <dgm:spPr/>
    </dgm:pt>
    <dgm:pt modelId="{365459A9-7E9D-4548-A1F9-5E9C5481DAF9}" type="pres">
      <dgm:prSet presAssocID="{27D999A6-2FD3-4887-91CF-52825DF38A7D}" presName="dummy" presStyleCnt="0"/>
      <dgm:spPr/>
    </dgm:pt>
    <dgm:pt modelId="{8909BC91-09BB-4B02-9FFB-E316002F5729}" type="pres">
      <dgm:prSet presAssocID="{27D999A6-2FD3-4887-91CF-52825DF38A7D}" presName="node" presStyleLbl="revTx" presStyleIdx="3" presStyleCnt="4" custAng="1413638" custScaleX="85927" custScaleY="39034" custRadScaleRad="106046" custRadScaleInc="-18401">
        <dgm:presLayoutVars>
          <dgm:bulletEnabled val="1"/>
        </dgm:presLayoutVars>
      </dgm:prSet>
      <dgm:spPr/>
      <dgm:t>
        <a:bodyPr/>
        <a:lstStyle/>
        <a:p>
          <a:endParaRPr lang="tr-TR"/>
        </a:p>
      </dgm:t>
    </dgm:pt>
    <dgm:pt modelId="{F670A751-332B-41C8-9038-B94B17DB61A6}" type="pres">
      <dgm:prSet presAssocID="{E0E36267-716F-499F-B59F-180A5787451A}" presName="sibTrans" presStyleLbl="node1" presStyleIdx="3" presStyleCnt="4"/>
      <dgm:spPr/>
    </dgm:pt>
  </dgm:ptLst>
  <dgm:cxnLst>
    <dgm:cxn modelId="{404C92FA-1B43-488D-B471-8CCD21B65967}" srcId="{5FE721F2-D7E6-4E05-B016-EA6348182900}" destId="{8DADB6A5-F8AB-456A-8A81-EE5BE77414E9}" srcOrd="1" destOrd="0" parTransId="{B39EED3F-95DC-4184-BA25-E3668D1DE8EB}" sibTransId="{A5E1AB54-DE69-4A9D-AADF-02B82A62F0B6}"/>
    <dgm:cxn modelId="{F5162191-957D-424C-99B3-1866EC03B433}" type="presOf" srcId="{E0E36267-716F-499F-B59F-180A5787451A}" destId="{F670A751-332B-41C8-9038-B94B17DB61A6}" srcOrd="0" destOrd="0" presId="urn:microsoft.com/office/officeart/2005/8/layout/cycle1"/>
    <dgm:cxn modelId="{126B59A5-802A-403A-AB08-41158A208782}" type="presOf" srcId="{5FE721F2-D7E6-4E05-B016-EA6348182900}" destId="{C33E1E4F-73F9-466F-BBF6-FA825B0C5ECA}" srcOrd="0" destOrd="0" presId="urn:microsoft.com/office/officeart/2005/8/layout/cycle1"/>
    <dgm:cxn modelId="{A8CBFB3D-1A7C-4568-A230-143684FA5829}" type="presOf" srcId="{27D999A6-2FD3-4887-91CF-52825DF38A7D}" destId="{8909BC91-09BB-4B02-9FFB-E316002F5729}" srcOrd="0" destOrd="0" presId="urn:microsoft.com/office/officeart/2005/8/layout/cycle1"/>
    <dgm:cxn modelId="{DC1DFC94-8A04-45A0-B842-4E9168344E20}" srcId="{5FE721F2-D7E6-4E05-B016-EA6348182900}" destId="{27D999A6-2FD3-4887-91CF-52825DF38A7D}" srcOrd="3" destOrd="0" parTransId="{AE301B79-B90D-4A4B-8576-F199185C9CD3}" sibTransId="{E0E36267-716F-499F-B59F-180A5787451A}"/>
    <dgm:cxn modelId="{A52119BB-5413-4439-8A5B-78A6AD3FE345}" type="presOf" srcId="{A5E1AB54-DE69-4A9D-AADF-02B82A62F0B6}" destId="{1B9DD445-74B7-4EB9-97A5-F61174CBC9E9}" srcOrd="0" destOrd="0" presId="urn:microsoft.com/office/officeart/2005/8/layout/cycle1"/>
    <dgm:cxn modelId="{6EA61BFB-90C9-4683-AF44-D64663B494AD}" type="presOf" srcId="{9A997EA5-55C4-4EEF-8279-8126D101C9DC}" destId="{D026D70D-D44F-4716-9D75-8DF07C33B141}" srcOrd="0" destOrd="0" presId="urn:microsoft.com/office/officeart/2005/8/layout/cycle1"/>
    <dgm:cxn modelId="{7C4604EC-B784-4D65-A3E7-F6723C000B13}" type="presOf" srcId="{8DADB6A5-F8AB-456A-8A81-EE5BE77414E9}" destId="{1E68D146-0DB5-4BB2-AF10-3AB2AD7F0C07}" srcOrd="0" destOrd="0" presId="urn:microsoft.com/office/officeart/2005/8/layout/cycle1"/>
    <dgm:cxn modelId="{639AF912-3DF2-4D76-98B8-1994DF99F49D}" type="presOf" srcId="{04D060EE-94EF-4226-A0B1-F0BE703268CD}" destId="{3E21F24D-F78B-42A9-A6F3-0F212EEEF90F}" srcOrd="0" destOrd="0" presId="urn:microsoft.com/office/officeart/2005/8/layout/cycle1"/>
    <dgm:cxn modelId="{1A9DAD02-8D81-4A23-AADF-27C2E01256E7}" type="presOf" srcId="{5D7DE953-C6D3-463D-92D9-4E6E5203BA58}" destId="{810F6068-1B09-4142-AB70-D46129C9C86A}" srcOrd="0" destOrd="0" presId="urn:microsoft.com/office/officeart/2005/8/layout/cycle1"/>
    <dgm:cxn modelId="{3CC505D5-2D90-470B-8D96-42C9EA35BC9D}" type="presOf" srcId="{D0BE4734-CD7C-4BA7-8D77-FA17159D50AA}" destId="{D5B97AA0-ACEB-4CE9-A708-9149D391E08D}" srcOrd="0" destOrd="0" presId="urn:microsoft.com/office/officeart/2005/8/layout/cycle1"/>
    <dgm:cxn modelId="{865AF222-44C8-4C28-8B65-1646C63E695C}" srcId="{5FE721F2-D7E6-4E05-B016-EA6348182900}" destId="{9A997EA5-55C4-4EEF-8279-8126D101C9DC}" srcOrd="2" destOrd="0" parTransId="{1D40A6A7-A4C2-41DF-8F7A-370193810167}" sibTransId="{D0BE4734-CD7C-4BA7-8D77-FA17159D50AA}"/>
    <dgm:cxn modelId="{BC8CD8D6-D69D-4385-8E54-F6AE8090E471}" srcId="{5FE721F2-D7E6-4E05-B016-EA6348182900}" destId="{04D060EE-94EF-4226-A0B1-F0BE703268CD}" srcOrd="0" destOrd="0" parTransId="{A6896573-9AD0-454A-A034-E6D47AA3A0C7}" sibTransId="{5D7DE953-C6D3-463D-92D9-4E6E5203BA58}"/>
    <dgm:cxn modelId="{6EAF32D1-9AAB-4030-9A9A-E09144A61D0A}" type="presParOf" srcId="{C33E1E4F-73F9-466F-BBF6-FA825B0C5ECA}" destId="{41771A2B-BF07-48CA-A8E3-DAF68671C23A}" srcOrd="0" destOrd="0" presId="urn:microsoft.com/office/officeart/2005/8/layout/cycle1"/>
    <dgm:cxn modelId="{AFB01719-134A-4337-943C-390DDC441F4D}" type="presParOf" srcId="{C33E1E4F-73F9-466F-BBF6-FA825B0C5ECA}" destId="{3E21F24D-F78B-42A9-A6F3-0F212EEEF90F}" srcOrd="1" destOrd="0" presId="urn:microsoft.com/office/officeart/2005/8/layout/cycle1"/>
    <dgm:cxn modelId="{917C772C-006B-4B76-ACCE-9C26EC4E57AF}" type="presParOf" srcId="{C33E1E4F-73F9-466F-BBF6-FA825B0C5ECA}" destId="{810F6068-1B09-4142-AB70-D46129C9C86A}" srcOrd="2" destOrd="0" presId="urn:microsoft.com/office/officeart/2005/8/layout/cycle1"/>
    <dgm:cxn modelId="{B5610B5F-AC72-4055-9CA5-010478C5292E}" type="presParOf" srcId="{C33E1E4F-73F9-466F-BBF6-FA825B0C5ECA}" destId="{BFA29180-3850-4AAB-A6A8-709C3B789336}" srcOrd="3" destOrd="0" presId="urn:microsoft.com/office/officeart/2005/8/layout/cycle1"/>
    <dgm:cxn modelId="{D7F7F2A6-AD39-41E2-B78A-AADB0308165F}" type="presParOf" srcId="{C33E1E4F-73F9-466F-BBF6-FA825B0C5ECA}" destId="{1E68D146-0DB5-4BB2-AF10-3AB2AD7F0C07}" srcOrd="4" destOrd="0" presId="urn:microsoft.com/office/officeart/2005/8/layout/cycle1"/>
    <dgm:cxn modelId="{E337DBA2-01A7-4C9E-8D91-36D4FCF8E321}" type="presParOf" srcId="{C33E1E4F-73F9-466F-BBF6-FA825B0C5ECA}" destId="{1B9DD445-74B7-4EB9-97A5-F61174CBC9E9}" srcOrd="5" destOrd="0" presId="urn:microsoft.com/office/officeart/2005/8/layout/cycle1"/>
    <dgm:cxn modelId="{5A31E445-05BB-4986-BA96-0DF4BEE70C10}" type="presParOf" srcId="{C33E1E4F-73F9-466F-BBF6-FA825B0C5ECA}" destId="{45D900CB-6251-410B-9BBB-C39AD4397C6C}" srcOrd="6" destOrd="0" presId="urn:microsoft.com/office/officeart/2005/8/layout/cycle1"/>
    <dgm:cxn modelId="{1FABCBAE-6156-4A46-9592-13E62D52D86F}" type="presParOf" srcId="{C33E1E4F-73F9-466F-BBF6-FA825B0C5ECA}" destId="{D026D70D-D44F-4716-9D75-8DF07C33B141}" srcOrd="7" destOrd="0" presId="urn:microsoft.com/office/officeart/2005/8/layout/cycle1"/>
    <dgm:cxn modelId="{F7F047F6-8468-41EF-B412-9DAC9D426171}" type="presParOf" srcId="{C33E1E4F-73F9-466F-BBF6-FA825B0C5ECA}" destId="{D5B97AA0-ACEB-4CE9-A708-9149D391E08D}" srcOrd="8" destOrd="0" presId="urn:microsoft.com/office/officeart/2005/8/layout/cycle1"/>
    <dgm:cxn modelId="{E794CB47-1F5E-43C5-BF6F-1A8215E92049}" type="presParOf" srcId="{C33E1E4F-73F9-466F-BBF6-FA825B0C5ECA}" destId="{365459A9-7E9D-4548-A1F9-5E9C5481DAF9}" srcOrd="9" destOrd="0" presId="urn:microsoft.com/office/officeart/2005/8/layout/cycle1"/>
    <dgm:cxn modelId="{423C136E-D7CE-4E72-A10E-3D68A358B4C1}" type="presParOf" srcId="{C33E1E4F-73F9-466F-BBF6-FA825B0C5ECA}" destId="{8909BC91-09BB-4B02-9FFB-E316002F5729}" srcOrd="10" destOrd="0" presId="urn:microsoft.com/office/officeart/2005/8/layout/cycle1"/>
    <dgm:cxn modelId="{39F69684-14C8-4730-95E2-C5765AFD3D4E}" type="presParOf" srcId="{C33E1E4F-73F9-466F-BBF6-FA825B0C5ECA}" destId="{F670A751-332B-41C8-9038-B94B17DB61A6}"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86E8BB-2CA1-416B-B6CE-A33E83B33FB2}">
      <dsp:nvSpPr>
        <dsp:cNvPr id="0" name=""/>
        <dsp:cNvSpPr/>
      </dsp:nvSpPr>
      <dsp:spPr>
        <a:xfrm>
          <a:off x="76200" y="106379"/>
          <a:ext cx="7643406" cy="4326913"/>
        </a:xfrm>
        <a:prstGeom prst="circularArrow">
          <a:avLst>
            <a:gd name="adj1" fmla="val 4668"/>
            <a:gd name="adj2" fmla="val 272909"/>
            <a:gd name="adj3" fmla="val 14822817"/>
            <a:gd name="adj4" fmla="val 16808814"/>
            <a:gd name="adj5" fmla="val 484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8DF2C4-CF72-4CA1-855F-1FF6F04F29BC}">
      <dsp:nvSpPr>
        <dsp:cNvPr id="0" name=""/>
        <dsp:cNvSpPr/>
      </dsp:nvSpPr>
      <dsp:spPr>
        <a:xfrm>
          <a:off x="5205238" y="1630360"/>
          <a:ext cx="1128543" cy="65647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Çıktılar</a:t>
          </a:r>
          <a:endParaRPr lang="tr-TR" sz="2000" kern="1200" dirty="0"/>
        </a:p>
      </dsp:txBody>
      <dsp:txXfrm>
        <a:off x="5237284" y="1662406"/>
        <a:ext cx="1064451" cy="592380"/>
      </dsp:txXfrm>
    </dsp:sp>
    <dsp:sp modelId="{5F442D9D-463B-4103-B0AF-FF45D444844F}">
      <dsp:nvSpPr>
        <dsp:cNvPr id="0" name=""/>
        <dsp:cNvSpPr/>
      </dsp:nvSpPr>
      <dsp:spPr>
        <a:xfrm>
          <a:off x="3177834" y="1630359"/>
          <a:ext cx="1201992" cy="65647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İşlemler</a:t>
          </a:r>
          <a:endParaRPr lang="tr-TR" sz="2000" kern="1200" dirty="0"/>
        </a:p>
      </dsp:txBody>
      <dsp:txXfrm>
        <a:off x="3209880" y="1662405"/>
        <a:ext cx="1137900" cy="592380"/>
      </dsp:txXfrm>
    </dsp:sp>
    <dsp:sp modelId="{0B0B8F7E-C29F-49E4-B2DB-400553B28652}">
      <dsp:nvSpPr>
        <dsp:cNvPr id="0" name=""/>
        <dsp:cNvSpPr/>
      </dsp:nvSpPr>
      <dsp:spPr>
        <a:xfrm>
          <a:off x="1217748" y="1630382"/>
          <a:ext cx="1107947" cy="65647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Girdiler</a:t>
          </a:r>
          <a:endParaRPr lang="tr-TR" sz="2000" kern="1200" dirty="0"/>
        </a:p>
      </dsp:txBody>
      <dsp:txXfrm>
        <a:off x="1249794" y="1662428"/>
        <a:ext cx="1043855" cy="592380"/>
      </dsp:txXfrm>
    </dsp:sp>
    <dsp:sp modelId="{04C87FEE-63CC-4194-BF15-8E529F0CA16C}">
      <dsp:nvSpPr>
        <dsp:cNvPr id="0" name=""/>
        <dsp:cNvSpPr/>
      </dsp:nvSpPr>
      <dsp:spPr>
        <a:xfrm>
          <a:off x="3312137" y="3230546"/>
          <a:ext cx="1107464" cy="65647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Dönüt</a:t>
          </a:r>
          <a:endParaRPr lang="tr-TR" sz="2000" kern="1200" dirty="0"/>
        </a:p>
      </dsp:txBody>
      <dsp:txXfrm>
        <a:off x="3344183" y="3262592"/>
        <a:ext cx="1043372" cy="592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356678-55C7-4EEE-8EFB-5FE4D800344A}">
      <dsp:nvSpPr>
        <dsp:cNvPr id="0" name=""/>
        <dsp:cNvSpPr/>
      </dsp:nvSpPr>
      <dsp:spPr>
        <a:xfrm rot="4396374">
          <a:off x="1755428" y="900631"/>
          <a:ext cx="3907079" cy="2724700"/>
        </a:xfrm>
        <a:prstGeom prst="swooshArrow">
          <a:avLst>
            <a:gd name="adj1" fmla="val 16310"/>
            <a:gd name="adj2" fmla="val 31370"/>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21768C-144A-4420-A106-E71CDDC917A3}">
      <dsp:nvSpPr>
        <dsp:cNvPr id="0" name=""/>
        <dsp:cNvSpPr/>
      </dsp:nvSpPr>
      <dsp:spPr>
        <a:xfrm>
          <a:off x="3087100" y="1169508"/>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0E6F9-D2B9-49FE-BAEB-D7B0C7A47DC3}">
      <dsp:nvSpPr>
        <dsp:cNvPr id="0" name=""/>
        <dsp:cNvSpPr/>
      </dsp:nvSpPr>
      <dsp:spPr>
        <a:xfrm>
          <a:off x="3560063" y="1500356"/>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AEC683-463E-4FE0-903B-0D9582703A8B}">
      <dsp:nvSpPr>
        <dsp:cNvPr id="0" name=""/>
        <dsp:cNvSpPr/>
      </dsp:nvSpPr>
      <dsp:spPr>
        <a:xfrm>
          <a:off x="3958348" y="1885968"/>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7880D6-A564-429C-A06B-943A34AFC1A5}">
      <dsp:nvSpPr>
        <dsp:cNvPr id="0" name=""/>
        <dsp:cNvSpPr/>
      </dsp:nvSpPr>
      <dsp:spPr>
        <a:xfrm>
          <a:off x="1493508" y="0"/>
          <a:ext cx="1842066"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b" anchorCtr="0">
          <a:noAutofit/>
        </a:bodyPr>
        <a:lstStyle/>
        <a:p>
          <a:pPr lvl="0" algn="ctr" defTabSz="622300">
            <a:lnSpc>
              <a:spcPct val="90000"/>
            </a:lnSpc>
            <a:spcBef>
              <a:spcPct val="0"/>
            </a:spcBef>
            <a:spcAft>
              <a:spcPct val="35000"/>
            </a:spcAft>
          </a:pPr>
          <a:r>
            <a:rPr lang="tr-TR" sz="1400" kern="1200" dirty="0" smtClean="0"/>
            <a:t>Konular Listesidir</a:t>
          </a:r>
          <a:r>
            <a:rPr lang="tr-TR" sz="2400" kern="1200" dirty="0" smtClean="0"/>
            <a:t>.</a:t>
          </a:r>
          <a:endParaRPr lang="tr-TR" sz="2400" kern="1200" dirty="0"/>
        </a:p>
      </dsp:txBody>
      <dsp:txXfrm>
        <a:off x="1493508" y="0"/>
        <a:ext cx="1842066" cy="724154"/>
      </dsp:txXfrm>
    </dsp:sp>
    <dsp:sp modelId="{31764836-98DC-44F1-8EAF-565B4DEC1E75}">
      <dsp:nvSpPr>
        <dsp:cNvPr id="0" name=""/>
        <dsp:cNvSpPr/>
      </dsp:nvSpPr>
      <dsp:spPr>
        <a:xfrm>
          <a:off x="3684075" y="856764"/>
          <a:ext cx="2787993"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tr-TR" sz="1400" kern="1200" dirty="0" smtClean="0"/>
            <a:t>Ders içerikleridir</a:t>
          </a:r>
          <a:r>
            <a:rPr lang="tr-TR" sz="2400" kern="1200" dirty="0" smtClean="0"/>
            <a:t>.</a:t>
          </a:r>
          <a:endParaRPr lang="tr-TR" sz="2400" kern="1200" dirty="0"/>
        </a:p>
      </dsp:txBody>
      <dsp:txXfrm>
        <a:off x="3684075" y="856764"/>
        <a:ext cx="2787993" cy="724154"/>
      </dsp:txXfrm>
    </dsp:sp>
    <dsp:sp modelId="{B0054F37-9AC5-4245-B541-96205F26F46C}">
      <dsp:nvSpPr>
        <dsp:cNvPr id="0" name=""/>
        <dsp:cNvSpPr/>
      </dsp:nvSpPr>
      <dsp:spPr>
        <a:xfrm>
          <a:off x="0" y="1187612"/>
          <a:ext cx="3081469"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r" defTabSz="622300">
            <a:lnSpc>
              <a:spcPct val="90000"/>
            </a:lnSpc>
            <a:spcBef>
              <a:spcPct val="0"/>
            </a:spcBef>
            <a:spcAft>
              <a:spcPct val="35000"/>
            </a:spcAft>
          </a:pPr>
          <a:r>
            <a:rPr lang="tr-TR" sz="1400" kern="1200" dirty="0" smtClean="0"/>
            <a:t>Öğretim materyalleri listesidir. </a:t>
          </a:r>
          <a:endParaRPr lang="tr-TR" sz="2300" kern="1200" dirty="0"/>
        </a:p>
      </dsp:txBody>
      <dsp:txXfrm>
        <a:off x="0" y="1187612"/>
        <a:ext cx="3081469" cy="724154"/>
      </dsp:txXfrm>
    </dsp:sp>
    <dsp:sp modelId="{8C935A47-D87F-48C0-8B8C-864AE4285708}">
      <dsp:nvSpPr>
        <dsp:cNvPr id="0" name=""/>
        <dsp:cNvSpPr/>
      </dsp:nvSpPr>
      <dsp:spPr>
        <a:xfrm>
          <a:off x="4302864" y="2312314"/>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994367-1D44-4C71-BE8F-608AAF989177}">
      <dsp:nvSpPr>
        <dsp:cNvPr id="0" name=""/>
        <dsp:cNvSpPr/>
      </dsp:nvSpPr>
      <dsp:spPr>
        <a:xfrm>
          <a:off x="4373099" y="1573224"/>
          <a:ext cx="2256300"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tr-TR" sz="1400" kern="1200" dirty="0" smtClean="0"/>
            <a:t>Derslerin sıralanmasıdır.</a:t>
          </a:r>
          <a:endParaRPr lang="tr-TR" sz="1400" kern="1200" dirty="0"/>
        </a:p>
      </dsp:txBody>
      <dsp:txXfrm>
        <a:off x="4373099" y="1573224"/>
        <a:ext cx="2256300" cy="724154"/>
      </dsp:txXfrm>
    </dsp:sp>
    <dsp:sp modelId="{C1D5B28D-41B2-43D5-9BBA-B6946A0A2499}">
      <dsp:nvSpPr>
        <dsp:cNvPr id="0" name=""/>
        <dsp:cNvSpPr/>
      </dsp:nvSpPr>
      <dsp:spPr>
        <a:xfrm>
          <a:off x="457196" y="1942847"/>
          <a:ext cx="3192252"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Çalışmaların programlanmasıdır</a:t>
          </a:r>
          <a:r>
            <a:rPr lang="tr-TR" sz="2200" kern="1200" dirty="0" smtClean="0"/>
            <a:t>.</a:t>
          </a:r>
          <a:endParaRPr lang="tr-TR" sz="2200" kern="1200" dirty="0"/>
        </a:p>
      </dsp:txBody>
      <dsp:txXfrm>
        <a:off x="457196" y="1942847"/>
        <a:ext cx="3192252" cy="724154"/>
      </dsp:txXfrm>
    </dsp:sp>
    <dsp:sp modelId="{BAFFDECB-1120-48D6-9F7B-DB5036EAAE08}">
      <dsp:nvSpPr>
        <dsp:cNvPr id="0" name=""/>
        <dsp:cNvSpPr/>
      </dsp:nvSpPr>
      <dsp:spPr>
        <a:xfrm>
          <a:off x="4580668" y="2747259"/>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C4587B-6DF4-453D-9381-FF54D9D712F9}">
      <dsp:nvSpPr>
        <dsp:cNvPr id="0" name=""/>
        <dsp:cNvSpPr/>
      </dsp:nvSpPr>
      <dsp:spPr>
        <a:xfrm>
          <a:off x="4622041" y="2285998"/>
          <a:ext cx="3410372"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tr-TR" sz="1400" kern="1200" dirty="0" smtClean="0"/>
            <a:t>    Hedef davranışlar grubudur.</a:t>
          </a:r>
          <a:r>
            <a:rPr lang="tr-TR" sz="1600" kern="1200" dirty="0" smtClean="0"/>
            <a:t>.</a:t>
          </a:r>
          <a:endParaRPr lang="tr-TR" sz="1600" kern="1200" dirty="0"/>
        </a:p>
      </dsp:txBody>
      <dsp:txXfrm>
        <a:off x="4622041" y="2285998"/>
        <a:ext cx="3410372" cy="724154"/>
      </dsp:txXfrm>
    </dsp:sp>
    <dsp:sp modelId="{B59E2AFF-B072-4763-83BF-1D435BC6D097}">
      <dsp:nvSpPr>
        <dsp:cNvPr id="0" name=""/>
        <dsp:cNvSpPr/>
      </dsp:nvSpPr>
      <dsp:spPr>
        <a:xfrm>
          <a:off x="3749256" y="3932236"/>
          <a:ext cx="2956343" cy="555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lvl="0" algn="ctr" defTabSz="1244600">
            <a:lnSpc>
              <a:spcPct val="90000"/>
            </a:lnSpc>
            <a:spcBef>
              <a:spcPct val="0"/>
            </a:spcBef>
            <a:spcAft>
              <a:spcPct val="35000"/>
            </a:spcAft>
          </a:pPr>
          <a:r>
            <a:rPr lang="tr-TR" sz="2800" kern="1200" dirty="0" smtClean="0"/>
            <a:t>Eğitim Programı </a:t>
          </a:r>
          <a:endParaRPr lang="tr-TR" sz="2800" kern="1200" dirty="0"/>
        </a:p>
      </dsp:txBody>
      <dsp:txXfrm>
        <a:off x="3749256" y="3932236"/>
        <a:ext cx="2956343" cy="5553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356678-55C7-4EEE-8EFB-5FE4D800344A}">
      <dsp:nvSpPr>
        <dsp:cNvPr id="0" name=""/>
        <dsp:cNvSpPr/>
      </dsp:nvSpPr>
      <dsp:spPr>
        <a:xfrm rot="4396374">
          <a:off x="2180313" y="900631"/>
          <a:ext cx="3907079" cy="2724700"/>
        </a:xfrm>
        <a:prstGeom prst="swooshArrow">
          <a:avLst>
            <a:gd name="adj1" fmla="val 16310"/>
            <a:gd name="adj2" fmla="val 31370"/>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21768C-144A-4420-A106-E71CDDC917A3}">
      <dsp:nvSpPr>
        <dsp:cNvPr id="0" name=""/>
        <dsp:cNvSpPr/>
      </dsp:nvSpPr>
      <dsp:spPr>
        <a:xfrm>
          <a:off x="3643917" y="1256407"/>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0E6F9-D2B9-49FE-BAEB-D7B0C7A47DC3}">
      <dsp:nvSpPr>
        <dsp:cNvPr id="0" name=""/>
        <dsp:cNvSpPr/>
      </dsp:nvSpPr>
      <dsp:spPr>
        <a:xfrm>
          <a:off x="4319507" y="1801333"/>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AEC683-463E-4FE0-903B-0D9582703A8B}">
      <dsp:nvSpPr>
        <dsp:cNvPr id="0" name=""/>
        <dsp:cNvSpPr/>
      </dsp:nvSpPr>
      <dsp:spPr>
        <a:xfrm>
          <a:off x="4825827" y="2438588"/>
          <a:ext cx="98665" cy="98665"/>
        </a:xfrm>
        <a:prstGeom prst="ellipse">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7880D6-A564-429C-A06B-943A34AFC1A5}">
      <dsp:nvSpPr>
        <dsp:cNvPr id="0" name=""/>
        <dsp:cNvSpPr/>
      </dsp:nvSpPr>
      <dsp:spPr>
        <a:xfrm>
          <a:off x="1574001" y="0"/>
          <a:ext cx="2530852"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b" anchorCtr="0">
          <a:noAutofit/>
        </a:bodyPr>
        <a:lstStyle/>
        <a:p>
          <a:pPr lvl="0" algn="ctr" defTabSz="622300">
            <a:lnSpc>
              <a:spcPct val="90000"/>
            </a:lnSpc>
            <a:spcBef>
              <a:spcPct val="0"/>
            </a:spcBef>
            <a:spcAft>
              <a:spcPct val="35000"/>
            </a:spcAft>
          </a:pPr>
          <a:r>
            <a:rPr lang="tr-TR" sz="1400" kern="1200" dirty="0" smtClean="0"/>
            <a:t>Destekleyici eğitim programı</a:t>
          </a:r>
          <a:endParaRPr lang="tr-TR" sz="2400" kern="1200" dirty="0"/>
        </a:p>
      </dsp:txBody>
      <dsp:txXfrm>
        <a:off x="1574001" y="0"/>
        <a:ext cx="2530852" cy="724154"/>
      </dsp:txXfrm>
    </dsp:sp>
    <dsp:sp modelId="{31764836-98DC-44F1-8EAF-565B4DEC1E75}">
      <dsp:nvSpPr>
        <dsp:cNvPr id="0" name=""/>
        <dsp:cNvSpPr/>
      </dsp:nvSpPr>
      <dsp:spPr>
        <a:xfrm>
          <a:off x="4038596" y="799846"/>
          <a:ext cx="2688422"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tr-TR" sz="1400" kern="1200" dirty="0" err="1" smtClean="0"/>
            <a:t>İşevuruk</a:t>
          </a:r>
          <a:r>
            <a:rPr lang="tr-TR" sz="1400" kern="1200" dirty="0" smtClean="0"/>
            <a:t> eğitim programı</a:t>
          </a:r>
          <a:r>
            <a:rPr lang="tr-TR" sz="2400" kern="1200" dirty="0" smtClean="0"/>
            <a:t>.</a:t>
          </a:r>
          <a:endParaRPr lang="tr-TR" sz="2400" kern="1200" dirty="0"/>
        </a:p>
      </dsp:txBody>
      <dsp:txXfrm>
        <a:off x="4038596" y="799846"/>
        <a:ext cx="2688422" cy="724154"/>
      </dsp:txXfrm>
    </dsp:sp>
    <dsp:sp modelId="{B0054F37-9AC5-4245-B541-96205F26F46C}">
      <dsp:nvSpPr>
        <dsp:cNvPr id="0" name=""/>
        <dsp:cNvSpPr/>
      </dsp:nvSpPr>
      <dsp:spPr>
        <a:xfrm>
          <a:off x="0" y="1488589"/>
          <a:ext cx="4015247"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r" defTabSz="622300">
            <a:lnSpc>
              <a:spcPct val="90000"/>
            </a:lnSpc>
            <a:spcBef>
              <a:spcPct val="0"/>
            </a:spcBef>
            <a:spcAft>
              <a:spcPct val="35000"/>
            </a:spcAft>
          </a:pPr>
          <a:r>
            <a:rPr lang="tr-TR" sz="1400" kern="1200" dirty="0" smtClean="0"/>
            <a:t>Resmi eğitim programı</a:t>
          </a:r>
          <a:endParaRPr lang="tr-TR" sz="2300" kern="1200" dirty="0"/>
        </a:p>
      </dsp:txBody>
      <dsp:txXfrm>
        <a:off x="0" y="1488589"/>
        <a:ext cx="4015247" cy="724154"/>
      </dsp:txXfrm>
    </dsp:sp>
    <dsp:sp modelId="{61994367-1D44-4C71-BE8F-608AAF989177}">
      <dsp:nvSpPr>
        <dsp:cNvPr id="0" name=""/>
        <dsp:cNvSpPr/>
      </dsp:nvSpPr>
      <dsp:spPr>
        <a:xfrm>
          <a:off x="5120902" y="2125844"/>
          <a:ext cx="1909176"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tr-TR" sz="1400" kern="1200" dirty="0" smtClean="0"/>
            <a:t>Örtük eğitim programı.</a:t>
          </a:r>
          <a:endParaRPr lang="tr-TR" sz="1400" kern="1200" dirty="0"/>
        </a:p>
      </dsp:txBody>
      <dsp:txXfrm>
        <a:off x="5120902" y="2125844"/>
        <a:ext cx="1909176" cy="724154"/>
      </dsp:txXfrm>
    </dsp:sp>
    <dsp:sp modelId="{C1D5B28D-41B2-43D5-9BBA-B6946A0A2499}">
      <dsp:nvSpPr>
        <dsp:cNvPr id="0" name=""/>
        <dsp:cNvSpPr/>
      </dsp:nvSpPr>
      <dsp:spPr>
        <a:xfrm>
          <a:off x="1447795" y="2209799"/>
          <a:ext cx="3192252"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t" anchorCtr="0">
          <a:noAutofit/>
        </a:bodyPr>
        <a:lstStyle/>
        <a:p>
          <a:pPr lvl="0" algn="ctr" defTabSz="622300">
            <a:lnSpc>
              <a:spcPct val="90000"/>
            </a:lnSpc>
            <a:spcBef>
              <a:spcPct val="0"/>
            </a:spcBef>
            <a:spcAft>
              <a:spcPct val="35000"/>
            </a:spcAft>
          </a:pPr>
          <a:r>
            <a:rPr lang="tr-TR" sz="1400" kern="1200" dirty="0" err="1" smtClean="0"/>
            <a:t>Öğretisiz</a:t>
          </a:r>
          <a:r>
            <a:rPr lang="tr-TR" sz="1400" kern="1200" dirty="0" smtClean="0"/>
            <a:t> eğitim programı</a:t>
          </a:r>
          <a:r>
            <a:rPr lang="tr-TR" sz="2200" kern="1200" dirty="0" smtClean="0"/>
            <a:t>.</a:t>
          </a:r>
          <a:endParaRPr lang="tr-TR" sz="2200" kern="1200" dirty="0"/>
        </a:p>
      </dsp:txBody>
      <dsp:txXfrm>
        <a:off x="1447795" y="2209799"/>
        <a:ext cx="3192252" cy="724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F73B3B-BB18-4D85-9C19-37895F66C55D}">
      <dsp:nvSpPr>
        <dsp:cNvPr id="0" name=""/>
        <dsp:cNvSpPr/>
      </dsp:nvSpPr>
      <dsp:spPr>
        <a:xfrm rot="5400000">
          <a:off x="-222646" y="223826"/>
          <a:ext cx="1484312" cy="1039018"/>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tr-TR" sz="3000" kern="1200" dirty="0" smtClean="0"/>
            <a:t> </a:t>
          </a:r>
          <a:endParaRPr lang="tr-TR" sz="3000" kern="1200" dirty="0"/>
        </a:p>
      </dsp:txBody>
      <dsp:txXfrm rot="-5400000">
        <a:off x="1" y="520688"/>
        <a:ext cx="1039018" cy="445294"/>
      </dsp:txXfrm>
    </dsp:sp>
    <dsp:sp modelId="{6FFF3062-47E0-4C72-BE65-3C63F7D12C6F}">
      <dsp:nvSpPr>
        <dsp:cNvPr id="0" name=""/>
        <dsp:cNvSpPr/>
      </dsp:nvSpPr>
      <dsp:spPr>
        <a:xfrm rot="5400000">
          <a:off x="3085107" y="-2044909"/>
          <a:ext cx="964803" cy="5056981"/>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t>Öğretmenin sınıfta öğrettiklerini</a:t>
          </a:r>
          <a:endParaRPr lang="tr-TR" sz="1800" kern="1200" dirty="0"/>
        </a:p>
      </dsp:txBody>
      <dsp:txXfrm rot="-5400000">
        <a:off x="1039018" y="48278"/>
        <a:ext cx="5009883" cy="870607"/>
      </dsp:txXfrm>
    </dsp:sp>
    <dsp:sp modelId="{8D41D345-8691-4771-815D-7DB126FE251C}">
      <dsp:nvSpPr>
        <dsp:cNvPr id="0" name=""/>
        <dsp:cNvSpPr/>
      </dsp:nvSpPr>
      <dsp:spPr>
        <a:xfrm rot="5400000">
          <a:off x="-222646" y="1512490"/>
          <a:ext cx="1484312" cy="103901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tr-TR" sz="3000" kern="1200" dirty="0" smtClean="0"/>
            <a:t> </a:t>
          </a:r>
          <a:endParaRPr lang="tr-TR" sz="3000" kern="1200" dirty="0"/>
        </a:p>
      </dsp:txBody>
      <dsp:txXfrm rot="-5400000">
        <a:off x="1" y="1809352"/>
        <a:ext cx="1039018" cy="445294"/>
      </dsp:txXfrm>
    </dsp:sp>
    <dsp:sp modelId="{7CED0225-2C1A-4843-A085-44C404360490}">
      <dsp:nvSpPr>
        <dsp:cNvPr id="0" name=""/>
        <dsp:cNvSpPr/>
      </dsp:nvSpPr>
      <dsp:spPr>
        <a:xfrm rot="5400000">
          <a:off x="3085107" y="-756245"/>
          <a:ext cx="964803" cy="505698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t>Öğretimin nasıl yapıldığı</a:t>
          </a:r>
          <a:endParaRPr lang="tr-TR" sz="1800" kern="1200" dirty="0"/>
        </a:p>
      </dsp:txBody>
      <dsp:txXfrm rot="-5400000">
        <a:off x="1039018" y="1336942"/>
        <a:ext cx="5009883" cy="870607"/>
      </dsp:txXfrm>
    </dsp:sp>
    <dsp:sp modelId="{199EE554-64E8-4E05-9FFD-0F24961DE3F8}">
      <dsp:nvSpPr>
        <dsp:cNvPr id="0" name=""/>
        <dsp:cNvSpPr/>
      </dsp:nvSpPr>
      <dsp:spPr>
        <a:xfrm rot="5400000">
          <a:off x="-222646" y="2801154"/>
          <a:ext cx="1484312" cy="1039018"/>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tr-TR" sz="3000" kern="1200" dirty="0" smtClean="0"/>
            <a:t> </a:t>
          </a:r>
          <a:endParaRPr lang="tr-TR" sz="3000" kern="1200" dirty="0"/>
        </a:p>
      </dsp:txBody>
      <dsp:txXfrm rot="-5400000">
        <a:off x="1" y="3098016"/>
        <a:ext cx="1039018" cy="445294"/>
      </dsp:txXfrm>
    </dsp:sp>
    <dsp:sp modelId="{CA362951-1CE5-407D-8AA6-AFEDC3CE7DAF}">
      <dsp:nvSpPr>
        <dsp:cNvPr id="0" name=""/>
        <dsp:cNvSpPr/>
      </dsp:nvSpPr>
      <dsp:spPr>
        <a:xfrm rot="5400000">
          <a:off x="3085107" y="532418"/>
          <a:ext cx="964803" cy="5056981"/>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t>Öğrencilerin öğrenme ürünlerini</a:t>
          </a:r>
          <a:endParaRPr lang="tr-TR" sz="1800" kern="1200" dirty="0"/>
        </a:p>
      </dsp:txBody>
      <dsp:txXfrm rot="-5400000">
        <a:off x="1039018" y="2625605"/>
        <a:ext cx="5009883" cy="8706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D053C-8E00-4AE3-BD82-7A14DEDEC470}">
      <dsp:nvSpPr>
        <dsp:cNvPr id="0" name=""/>
        <dsp:cNvSpPr/>
      </dsp:nvSpPr>
      <dsp:spPr>
        <a:xfrm>
          <a:off x="0" y="554461"/>
          <a:ext cx="4147660" cy="414766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081583-99B1-4266-BA85-50600C2C4DB8}">
      <dsp:nvSpPr>
        <dsp:cNvPr id="0" name=""/>
        <dsp:cNvSpPr/>
      </dsp:nvSpPr>
      <dsp:spPr>
        <a:xfrm>
          <a:off x="2073830" y="554461"/>
          <a:ext cx="4838937" cy="414766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tr-TR" sz="3600" kern="1200" dirty="0" smtClean="0"/>
            <a:t>Eğitim Programı</a:t>
          </a:r>
          <a:endParaRPr lang="tr-TR" sz="3600" kern="1200" dirty="0"/>
        </a:p>
      </dsp:txBody>
      <dsp:txXfrm>
        <a:off x="2073830" y="554461"/>
        <a:ext cx="2419468" cy="1244300"/>
      </dsp:txXfrm>
    </dsp:sp>
    <dsp:sp modelId="{009A5C4B-1FD1-48E3-9A96-AFD3D71A0E08}">
      <dsp:nvSpPr>
        <dsp:cNvPr id="0" name=""/>
        <dsp:cNvSpPr/>
      </dsp:nvSpPr>
      <dsp:spPr>
        <a:xfrm>
          <a:off x="725841" y="1798762"/>
          <a:ext cx="2695976" cy="2695976"/>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2263F1-6055-4D00-89F6-AD8535C595D5}">
      <dsp:nvSpPr>
        <dsp:cNvPr id="0" name=""/>
        <dsp:cNvSpPr/>
      </dsp:nvSpPr>
      <dsp:spPr>
        <a:xfrm>
          <a:off x="2073830" y="1798762"/>
          <a:ext cx="4838937" cy="2695976"/>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tr-TR" sz="3600" kern="1200" dirty="0" smtClean="0"/>
            <a:t>Öğretim Programı</a:t>
          </a:r>
          <a:endParaRPr lang="tr-TR" sz="3600" kern="1200" dirty="0"/>
        </a:p>
      </dsp:txBody>
      <dsp:txXfrm>
        <a:off x="2073830" y="1798762"/>
        <a:ext cx="2419468" cy="1244296"/>
      </dsp:txXfrm>
    </dsp:sp>
    <dsp:sp modelId="{AEF677AD-20A4-41DA-81FE-104D95EA9D4E}">
      <dsp:nvSpPr>
        <dsp:cNvPr id="0" name=""/>
        <dsp:cNvSpPr/>
      </dsp:nvSpPr>
      <dsp:spPr>
        <a:xfrm>
          <a:off x="1451681" y="3043059"/>
          <a:ext cx="1244296" cy="1244296"/>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D5F7FE-0B5C-4A01-B9AC-7798E48A16E9}">
      <dsp:nvSpPr>
        <dsp:cNvPr id="0" name=""/>
        <dsp:cNvSpPr/>
      </dsp:nvSpPr>
      <dsp:spPr>
        <a:xfrm>
          <a:off x="2073830" y="3043059"/>
          <a:ext cx="4838937" cy="1244296"/>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tr-TR" sz="3600" kern="1200" dirty="0" smtClean="0"/>
            <a:t>Ders Programı</a:t>
          </a:r>
          <a:endParaRPr lang="tr-TR" sz="3600" kern="1200" dirty="0"/>
        </a:p>
      </dsp:txBody>
      <dsp:txXfrm>
        <a:off x="2073830" y="3043059"/>
        <a:ext cx="2419468" cy="1244296"/>
      </dsp:txXfrm>
    </dsp:sp>
    <dsp:sp modelId="{7B270534-BF9C-48BD-BCEC-5E08F08F1A6B}">
      <dsp:nvSpPr>
        <dsp:cNvPr id="0" name=""/>
        <dsp:cNvSpPr/>
      </dsp:nvSpPr>
      <dsp:spPr>
        <a:xfrm>
          <a:off x="4493299" y="554461"/>
          <a:ext cx="2419468" cy="124430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tr-TR" sz="1400" kern="1200" dirty="0" smtClean="0"/>
            <a:t>Okulda ve okul dışında planlanmış etkinlikler </a:t>
          </a:r>
          <a:r>
            <a:rPr lang="tr-TR" sz="1400" kern="1200" dirty="0" smtClean="0"/>
            <a:t>yo-</a:t>
          </a:r>
          <a:r>
            <a:rPr lang="tr-TR" sz="1400" kern="1200" dirty="0" err="1" smtClean="0"/>
            <a:t>luyla</a:t>
          </a:r>
          <a:r>
            <a:rPr lang="tr-TR" sz="1400" kern="1200" dirty="0" smtClean="0"/>
            <a:t> </a:t>
          </a:r>
          <a:r>
            <a:rPr lang="tr-TR" sz="1400" kern="1200" dirty="0" smtClean="0"/>
            <a:t>sağlanan öğrenme </a:t>
          </a:r>
          <a:r>
            <a:rPr lang="tr-TR" sz="1400" kern="1200" dirty="0" smtClean="0"/>
            <a:t>ya-</a:t>
          </a:r>
          <a:r>
            <a:rPr lang="tr-TR" sz="1400" kern="1200" dirty="0" err="1" smtClean="0"/>
            <a:t>şantıları</a:t>
          </a:r>
          <a:r>
            <a:rPr lang="tr-TR" sz="1400" kern="1200" dirty="0" smtClean="0"/>
            <a:t> </a:t>
          </a:r>
          <a:r>
            <a:rPr lang="tr-TR" sz="1400" kern="1200" dirty="0" smtClean="0"/>
            <a:t>düzeneği</a:t>
          </a:r>
          <a:endParaRPr lang="tr-TR" sz="1400" kern="1200" dirty="0"/>
        </a:p>
      </dsp:txBody>
      <dsp:txXfrm>
        <a:off x="4493299" y="554461"/>
        <a:ext cx="2419468" cy="1244300"/>
      </dsp:txXfrm>
    </dsp:sp>
    <dsp:sp modelId="{C27A866E-6EEC-4353-8CA1-18BA2A0A67CF}">
      <dsp:nvSpPr>
        <dsp:cNvPr id="0" name=""/>
        <dsp:cNvSpPr/>
      </dsp:nvSpPr>
      <dsp:spPr>
        <a:xfrm>
          <a:off x="4493299" y="1798762"/>
          <a:ext cx="2419468" cy="124429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tr-TR" sz="1400" kern="1200" dirty="0" smtClean="0"/>
            <a:t>Okul ya da okul dışında bireye kazandırılması </a:t>
          </a:r>
          <a:r>
            <a:rPr lang="tr-TR" sz="1400" kern="1200" dirty="0" smtClean="0"/>
            <a:t>plan-</a:t>
          </a:r>
          <a:r>
            <a:rPr lang="tr-TR" sz="1400" kern="1200" dirty="0" err="1" smtClean="0"/>
            <a:t>lanan</a:t>
          </a:r>
          <a:r>
            <a:rPr lang="tr-TR" sz="1400" kern="1200" dirty="0" smtClean="0"/>
            <a:t> </a:t>
          </a:r>
          <a:r>
            <a:rPr lang="tr-TR" sz="1400" kern="1200" dirty="0" smtClean="0"/>
            <a:t>bir dersin öğretimiyle ilgili tüm etkinlikleri </a:t>
          </a:r>
          <a:r>
            <a:rPr lang="tr-TR" sz="1400" kern="1200" dirty="0" smtClean="0"/>
            <a:t>kapsa-yan </a:t>
          </a:r>
          <a:r>
            <a:rPr lang="tr-TR" sz="1400" kern="1200" dirty="0" smtClean="0"/>
            <a:t>yaşantılar düzeneği</a:t>
          </a:r>
          <a:endParaRPr lang="tr-TR" sz="1400" kern="1200" dirty="0"/>
        </a:p>
      </dsp:txBody>
      <dsp:txXfrm>
        <a:off x="4493299" y="1798762"/>
        <a:ext cx="2419468" cy="1244296"/>
      </dsp:txXfrm>
    </dsp:sp>
    <dsp:sp modelId="{25053C8D-6CDE-4699-8FD6-7289063E28FC}">
      <dsp:nvSpPr>
        <dsp:cNvPr id="0" name=""/>
        <dsp:cNvSpPr/>
      </dsp:nvSpPr>
      <dsp:spPr>
        <a:xfrm>
          <a:off x="4493299" y="3043059"/>
          <a:ext cx="2419468" cy="124429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tr-TR" sz="1400" kern="1200" dirty="0" smtClean="0"/>
            <a:t>Bir ders süresi içinde planlanan hedeflerin bireye nasıl kazandırılacağını </a:t>
          </a:r>
          <a:r>
            <a:rPr lang="tr-TR" sz="1400" kern="1200" dirty="0" err="1" smtClean="0"/>
            <a:t>gös</a:t>
          </a:r>
          <a:r>
            <a:rPr lang="tr-TR" sz="1400" kern="1200" dirty="0" smtClean="0"/>
            <a:t>-teren </a:t>
          </a:r>
          <a:r>
            <a:rPr lang="tr-TR" sz="1400" kern="1200" dirty="0" smtClean="0"/>
            <a:t>tüm etkinliklerin yer aldığı plan</a:t>
          </a:r>
          <a:endParaRPr lang="tr-TR" sz="1400" kern="1200" dirty="0"/>
        </a:p>
      </dsp:txBody>
      <dsp:txXfrm>
        <a:off x="4493299" y="3043059"/>
        <a:ext cx="2419468" cy="12442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1F24D-F78B-42A9-A6F3-0F212EEEF90F}">
      <dsp:nvSpPr>
        <dsp:cNvPr id="0" name=""/>
        <dsp:cNvSpPr/>
      </dsp:nvSpPr>
      <dsp:spPr>
        <a:xfrm rot="20722840">
          <a:off x="3565261" y="600874"/>
          <a:ext cx="1235340" cy="540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İçerik</a:t>
          </a:r>
          <a:endParaRPr lang="tr-TR" sz="1800" kern="1200" dirty="0"/>
        </a:p>
      </dsp:txBody>
      <dsp:txXfrm>
        <a:off x="3565261" y="600874"/>
        <a:ext cx="1235340" cy="540725"/>
      </dsp:txXfrm>
    </dsp:sp>
    <dsp:sp modelId="{810F6068-1B09-4142-AB70-D46129C9C86A}">
      <dsp:nvSpPr>
        <dsp:cNvPr id="0" name=""/>
        <dsp:cNvSpPr/>
      </dsp:nvSpPr>
      <dsp:spPr>
        <a:xfrm>
          <a:off x="835229" y="-49524"/>
          <a:ext cx="4064317" cy="4064317"/>
        </a:xfrm>
        <a:prstGeom prst="circularArrow">
          <a:avLst>
            <a:gd name="adj1" fmla="val 6898"/>
            <a:gd name="adj2" fmla="val 465012"/>
            <a:gd name="adj3" fmla="val 1860839"/>
            <a:gd name="adj4" fmla="val 19853024"/>
            <a:gd name="adj5" fmla="val 8047"/>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68D146-0DB5-4BB2-AF10-3AB2AD7F0C07}">
      <dsp:nvSpPr>
        <dsp:cNvPr id="0" name=""/>
        <dsp:cNvSpPr/>
      </dsp:nvSpPr>
      <dsp:spPr>
        <a:xfrm rot="1644701">
          <a:off x="2800044" y="3064844"/>
          <a:ext cx="2393032" cy="474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Öğrenme – Öğretme Süreci</a:t>
          </a:r>
          <a:endParaRPr lang="tr-TR" sz="1800" kern="1200" dirty="0"/>
        </a:p>
      </dsp:txBody>
      <dsp:txXfrm>
        <a:off x="2800044" y="3064844"/>
        <a:ext cx="2393032" cy="474966"/>
      </dsp:txXfrm>
    </dsp:sp>
    <dsp:sp modelId="{1B9DD445-74B7-4EB9-97A5-F61174CBC9E9}">
      <dsp:nvSpPr>
        <dsp:cNvPr id="0" name=""/>
        <dsp:cNvSpPr/>
      </dsp:nvSpPr>
      <dsp:spPr>
        <a:xfrm>
          <a:off x="803200" y="-12836"/>
          <a:ext cx="4064317" cy="4064317"/>
        </a:xfrm>
        <a:prstGeom prst="circularArrow">
          <a:avLst>
            <a:gd name="adj1" fmla="val 6898"/>
            <a:gd name="adj2" fmla="val 465012"/>
            <a:gd name="adj3" fmla="val 6924180"/>
            <a:gd name="adj4" fmla="val 3696256"/>
            <a:gd name="adj5" fmla="val 8047"/>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26D70D-D44F-4716-9D75-8DF07C33B141}">
      <dsp:nvSpPr>
        <dsp:cNvPr id="0" name=""/>
        <dsp:cNvSpPr/>
      </dsp:nvSpPr>
      <dsp:spPr>
        <a:xfrm rot="19504497">
          <a:off x="822797" y="3041996"/>
          <a:ext cx="1618985" cy="424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Değerlendirme</a:t>
          </a:r>
          <a:endParaRPr lang="tr-TR" sz="1800" kern="1200" dirty="0"/>
        </a:p>
      </dsp:txBody>
      <dsp:txXfrm>
        <a:off x="822797" y="3041996"/>
        <a:ext cx="1618985" cy="424403"/>
      </dsp:txXfrm>
    </dsp:sp>
    <dsp:sp modelId="{D5B97AA0-ACEB-4CE9-A708-9149D391E08D}">
      <dsp:nvSpPr>
        <dsp:cNvPr id="0" name=""/>
        <dsp:cNvSpPr/>
      </dsp:nvSpPr>
      <dsp:spPr>
        <a:xfrm>
          <a:off x="752322" y="-90882"/>
          <a:ext cx="4064317" cy="4064317"/>
        </a:xfrm>
        <a:prstGeom prst="circularArrow">
          <a:avLst>
            <a:gd name="adj1" fmla="val 6898"/>
            <a:gd name="adj2" fmla="val 465012"/>
            <a:gd name="adj3" fmla="val 11975968"/>
            <a:gd name="adj4" fmla="val 8426670"/>
            <a:gd name="adj5" fmla="val 8047"/>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09BC91-09BB-4B02-9FFB-E316002F5729}">
      <dsp:nvSpPr>
        <dsp:cNvPr id="0" name=""/>
        <dsp:cNvSpPr/>
      </dsp:nvSpPr>
      <dsp:spPr>
        <a:xfrm rot="1413638">
          <a:off x="822047" y="586009"/>
          <a:ext cx="1235355" cy="561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Hedef</a:t>
          </a:r>
          <a:endParaRPr lang="tr-TR" sz="1800" kern="1200" dirty="0"/>
        </a:p>
      </dsp:txBody>
      <dsp:txXfrm>
        <a:off x="822047" y="586009"/>
        <a:ext cx="1235355" cy="561183"/>
      </dsp:txXfrm>
    </dsp:sp>
    <dsp:sp modelId="{F670A751-332B-41C8-9038-B94B17DB61A6}">
      <dsp:nvSpPr>
        <dsp:cNvPr id="0" name=""/>
        <dsp:cNvSpPr/>
      </dsp:nvSpPr>
      <dsp:spPr>
        <a:xfrm>
          <a:off x="765573" y="-88446"/>
          <a:ext cx="4064317" cy="4064317"/>
        </a:xfrm>
        <a:prstGeom prst="circularArrow">
          <a:avLst>
            <a:gd name="adj1" fmla="val 6898"/>
            <a:gd name="adj2" fmla="val 465012"/>
            <a:gd name="adj3" fmla="val 18076313"/>
            <a:gd name="adj4" fmla="val 13906037"/>
            <a:gd name="adj5" fmla="val 8047"/>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1F24D-F78B-42A9-A6F3-0F212EEEF90F}">
      <dsp:nvSpPr>
        <dsp:cNvPr id="0" name=""/>
        <dsp:cNvSpPr/>
      </dsp:nvSpPr>
      <dsp:spPr>
        <a:xfrm rot="20722840">
          <a:off x="1365680" y="259048"/>
          <a:ext cx="533268" cy="2334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t>İçerik</a:t>
          </a:r>
          <a:endParaRPr lang="tr-TR" sz="800" kern="1200" dirty="0"/>
        </a:p>
      </dsp:txBody>
      <dsp:txXfrm>
        <a:off x="1365680" y="259048"/>
        <a:ext cx="533268" cy="233418"/>
      </dsp:txXfrm>
    </dsp:sp>
    <dsp:sp modelId="{810F6068-1B09-4142-AB70-D46129C9C86A}">
      <dsp:nvSpPr>
        <dsp:cNvPr id="0" name=""/>
        <dsp:cNvSpPr/>
      </dsp:nvSpPr>
      <dsp:spPr>
        <a:xfrm>
          <a:off x="188471" y="-21640"/>
          <a:ext cx="1752885" cy="1752885"/>
        </a:xfrm>
        <a:prstGeom prst="circularArrow">
          <a:avLst>
            <a:gd name="adj1" fmla="val 6904"/>
            <a:gd name="adj2" fmla="val 465508"/>
            <a:gd name="adj3" fmla="val 1859262"/>
            <a:gd name="adj4" fmla="val 19854791"/>
            <a:gd name="adj5" fmla="val 8055"/>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68D146-0DB5-4BB2-AF10-3AB2AD7F0C07}">
      <dsp:nvSpPr>
        <dsp:cNvPr id="0" name=""/>
        <dsp:cNvSpPr/>
      </dsp:nvSpPr>
      <dsp:spPr>
        <a:xfrm rot="1644701">
          <a:off x="1035439" y="1321287"/>
          <a:ext cx="1033017" cy="205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t>Öğrenme – Öğretme Süreci</a:t>
          </a:r>
          <a:endParaRPr lang="tr-TR" sz="800" kern="1200" dirty="0"/>
        </a:p>
      </dsp:txBody>
      <dsp:txXfrm>
        <a:off x="1035439" y="1321287"/>
        <a:ext cx="1033017" cy="205032"/>
      </dsp:txXfrm>
    </dsp:sp>
    <dsp:sp modelId="{1B9DD445-74B7-4EB9-97A5-F61174CBC9E9}">
      <dsp:nvSpPr>
        <dsp:cNvPr id="0" name=""/>
        <dsp:cNvSpPr/>
      </dsp:nvSpPr>
      <dsp:spPr>
        <a:xfrm>
          <a:off x="174569" y="-5740"/>
          <a:ext cx="1752885" cy="1752885"/>
        </a:xfrm>
        <a:prstGeom prst="circularArrow">
          <a:avLst>
            <a:gd name="adj1" fmla="val 6904"/>
            <a:gd name="adj2" fmla="val 465508"/>
            <a:gd name="adj3" fmla="val 6921762"/>
            <a:gd name="adj4" fmla="val 3695817"/>
            <a:gd name="adj5" fmla="val 8055"/>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26D70D-D44F-4716-9D75-8DF07C33B141}">
      <dsp:nvSpPr>
        <dsp:cNvPr id="0" name=""/>
        <dsp:cNvSpPr/>
      </dsp:nvSpPr>
      <dsp:spPr>
        <a:xfrm rot="19504497">
          <a:off x="182992" y="1311731"/>
          <a:ext cx="698878" cy="183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t>Değerlendirme</a:t>
          </a:r>
          <a:endParaRPr lang="tr-TR" sz="800" kern="1200" dirty="0"/>
        </a:p>
      </dsp:txBody>
      <dsp:txXfrm>
        <a:off x="182992" y="1311731"/>
        <a:ext cx="698878" cy="183205"/>
      </dsp:txXfrm>
    </dsp:sp>
    <dsp:sp modelId="{D5B97AA0-ACEB-4CE9-A708-9149D391E08D}">
      <dsp:nvSpPr>
        <dsp:cNvPr id="0" name=""/>
        <dsp:cNvSpPr/>
      </dsp:nvSpPr>
      <dsp:spPr>
        <a:xfrm>
          <a:off x="152835" y="-39275"/>
          <a:ext cx="1752885" cy="1752885"/>
        </a:xfrm>
        <a:prstGeom prst="circularArrow">
          <a:avLst>
            <a:gd name="adj1" fmla="val 6904"/>
            <a:gd name="adj2" fmla="val 465508"/>
            <a:gd name="adj3" fmla="val 11974747"/>
            <a:gd name="adj4" fmla="val 8427187"/>
            <a:gd name="adj5" fmla="val 8055"/>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09BC91-09BB-4B02-9FFB-E316002F5729}">
      <dsp:nvSpPr>
        <dsp:cNvPr id="0" name=""/>
        <dsp:cNvSpPr/>
      </dsp:nvSpPr>
      <dsp:spPr>
        <a:xfrm rot="1413638">
          <a:off x="182756" y="252633"/>
          <a:ext cx="533274" cy="242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t>Hedef</a:t>
          </a:r>
          <a:endParaRPr lang="tr-TR" sz="800" kern="1200" dirty="0"/>
        </a:p>
      </dsp:txBody>
      <dsp:txXfrm>
        <a:off x="182756" y="252633"/>
        <a:ext cx="533274" cy="242250"/>
      </dsp:txXfrm>
    </dsp:sp>
    <dsp:sp modelId="{F670A751-332B-41C8-9038-B94B17DB61A6}">
      <dsp:nvSpPr>
        <dsp:cNvPr id="0" name=""/>
        <dsp:cNvSpPr/>
      </dsp:nvSpPr>
      <dsp:spPr>
        <a:xfrm>
          <a:off x="158539" y="-38205"/>
          <a:ext cx="1752885" cy="1752885"/>
        </a:xfrm>
        <a:prstGeom prst="circularArrow">
          <a:avLst>
            <a:gd name="adj1" fmla="val 6904"/>
            <a:gd name="adj2" fmla="val 465508"/>
            <a:gd name="adj3" fmla="val 18074847"/>
            <a:gd name="adj4" fmla="val 13907059"/>
            <a:gd name="adj5" fmla="val 8055"/>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748147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946149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099908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445223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
        <p:nvSpPr>
          <p:cNvPr id="7" name="Title 1"/>
          <p:cNvSpPr>
            <a:spLocks noGrp="1"/>
          </p:cNvSpPr>
          <p:nvPr>
            <p:ph type="title"/>
          </p:nvPr>
        </p:nvSpPr>
        <p:spPr>
          <a:xfrm>
            <a:off x="457200" y="280886"/>
            <a:ext cx="8229600" cy="709714"/>
          </a:xfrm>
        </p:spPr>
        <p:txBody>
          <a:bodyPr>
            <a:normAutofit/>
          </a:bodyPr>
          <a:lstStyle>
            <a:lvl1pPr algn="l">
              <a:defRPr sz="3200" b="0"/>
            </a:lvl1pPr>
          </a:lstStyle>
          <a:p>
            <a:r>
              <a:rPr lang="en-US" smtClean="0"/>
              <a:t>Click to edit Master title style</a:t>
            </a:r>
            <a:endParaRPr lang="en-US"/>
          </a:p>
        </p:txBody>
      </p:sp>
    </p:spTree>
    <p:extLst>
      <p:ext uri="{BB962C8B-B14F-4D97-AF65-F5344CB8AC3E}">
        <p14:creationId xmlns:p14="http://schemas.microsoft.com/office/powerpoint/2010/main" val="35175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699072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146635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t>8/6/2014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777639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80886"/>
            <a:ext cx="8229600" cy="709714"/>
          </a:xfrm>
        </p:spPr>
        <p:txBody>
          <a:bodyPr>
            <a:normAutofit/>
          </a:bodyPr>
          <a:lstStyle>
            <a:lvl1pPr algn="l">
              <a:defRPr sz="3200" b="0"/>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t>8/6/2014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547997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t>8/6/2014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4270689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786352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000" b="1" kern="1200" smtClean="0">
                <a:solidFill>
                  <a:schemeClr val="tx1">
                    <a:lumMod val="75000"/>
                    <a:lumOff val="25000"/>
                  </a:schemeClr>
                </a:solidFill>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lang="en-US" sz="2400" kern="1200" dirty="0" smtClean="0">
                <a:solidFill>
                  <a:schemeClr val="tx1">
                    <a:lumMod val="75000"/>
                    <a:lumOff val="25000"/>
                  </a:schemeClr>
                </a:solidFill>
                <a:latin typeface="+mj-lt"/>
                <a:ea typeface="+mj-ea"/>
                <a:cs typeface="+mj-cs"/>
              </a:defRPr>
            </a:lvl1pPr>
            <a:lvl2pPr marL="457200" indent="0">
              <a:buNone/>
              <a:defRPr lang="en-US" sz="2400" kern="1200" dirty="0" smtClean="0">
                <a:solidFill>
                  <a:schemeClr val="tx1">
                    <a:lumMod val="75000"/>
                    <a:lumOff val="25000"/>
                  </a:schemeClr>
                </a:solidFill>
                <a:latin typeface="+mj-lt"/>
                <a:ea typeface="+mj-ea"/>
                <a:cs typeface="+mj-cs"/>
              </a:defRPr>
            </a:lvl2pPr>
            <a:lvl3pPr marL="914400" indent="0">
              <a:buNone/>
              <a:defRPr lang="en-US" sz="2400" kern="1200" dirty="0" smtClean="0">
                <a:solidFill>
                  <a:schemeClr val="tx1">
                    <a:lumMod val="75000"/>
                    <a:lumOff val="25000"/>
                  </a:schemeClr>
                </a:solidFill>
                <a:latin typeface="+mj-lt"/>
                <a:ea typeface="+mj-ea"/>
                <a:cs typeface="+mj-cs"/>
              </a:defRPr>
            </a:lvl3pPr>
            <a:lvl4pPr marL="1371600" indent="0">
              <a:buNone/>
              <a:defRPr lang="en-US" sz="2400" kern="1200" dirty="0" smtClean="0">
                <a:solidFill>
                  <a:schemeClr val="tx1">
                    <a:lumMod val="75000"/>
                    <a:lumOff val="25000"/>
                  </a:schemeClr>
                </a:solidFill>
                <a:latin typeface="+mj-lt"/>
                <a:ea typeface="+mj-ea"/>
                <a:cs typeface="+mj-cs"/>
              </a:defRPr>
            </a:lvl4pPr>
            <a:lvl5pPr marL="1828800" indent="0">
              <a:buNone/>
              <a:defRPr lang="en-US" sz="2400" kern="1200" dirty="0">
                <a:solidFill>
                  <a:schemeClr val="tx1">
                    <a:lumMod val="75000"/>
                    <a:lumOff val="25000"/>
                  </a:schemeClr>
                </a:solidFill>
                <a:latin typeface="+mj-lt"/>
                <a:ea typeface="+mj-ea"/>
                <a:cs typeface="+mj-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
        <p:nvSpPr>
          <p:cNvPr id="7" name="Alt Başlık 4"/>
          <p:cNvSpPr txBox="1">
            <a:spLocks/>
          </p:cNvSpPr>
          <p:nvPr userDrawn="1"/>
        </p:nvSpPr>
        <p:spPr>
          <a:xfrm>
            <a:off x="4948" y="6553200"/>
            <a:ext cx="9139052" cy="32261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tr-TR" sz="800" dirty="0" smtClean="0">
                <a:latin typeface="Batang" pitchFamily="18" charset="-127"/>
                <a:ea typeface="Batang" pitchFamily="18" charset="-127"/>
              </a:rPr>
              <a:t>Yrd. Doç. Dr. </a:t>
            </a:r>
            <a:r>
              <a:rPr lang="tr-TR" sz="800" dirty="0" err="1" smtClean="0">
                <a:latin typeface="Batang" pitchFamily="18" charset="-127"/>
                <a:ea typeface="Batang" pitchFamily="18" charset="-127"/>
              </a:rPr>
              <a:t>Cihad</a:t>
            </a:r>
            <a:r>
              <a:rPr lang="tr-TR" sz="800" dirty="0" smtClean="0">
                <a:latin typeface="Batang" pitchFamily="18" charset="-127"/>
                <a:ea typeface="Batang" pitchFamily="18" charset="-127"/>
              </a:rPr>
              <a:t> DEMİRLİ</a:t>
            </a:r>
            <a:endParaRPr lang="tr-TR" sz="800" dirty="0">
              <a:latin typeface="Batang" pitchFamily="18" charset="-127"/>
              <a:ea typeface="Batang" pitchFamily="18" charset="-127"/>
            </a:endParaRPr>
          </a:p>
        </p:txBody>
      </p:sp>
    </p:spTree>
    <p:extLst>
      <p:ext uri="{BB962C8B-B14F-4D97-AF65-F5344CB8AC3E}">
        <p14:creationId xmlns:p14="http://schemas.microsoft.com/office/powerpoint/2010/main" val="3694300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6928363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686332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834907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t>8/6/2014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790924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52177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t>8/6/2014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686894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Dikdörtgen 5"/>
          <p:cNvSpPr/>
          <p:nvPr userDrawn="1"/>
        </p:nvSpPr>
        <p:spPr>
          <a:xfrm>
            <a:off x="0" y="0"/>
            <a:ext cx="9144000" cy="6858000"/>
          </a:xfrm>
          <a:prstGeom prst="rect">
            <a:avLst/>
          </a:prstGeom>
          <a:gradFill>
            <a:gsLst>
              <a:gs pos="0">
                <a:schemeClr val="bg1"/>
              </a:gs>
              <a:gs pos="100000">
                <a:schemeClr val="bg1">
                  <a:lumMod val="8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a:xfrm>
            <a:off x="457200" y="152400"/>
            <a:ext cx="8229600" cy="715962"/>
          </a:xfrm>
        </p:spPr>
        <p:txBody>
          <a:bodyPr>
            <a:normAutofit/>
          </a:bodyPr>
          <a:lstStyle>
            <a:lvl1pPr algn="l">
              <a:defRPr sz="4000">
                <a:solidFill>
                  <a:schemeClr val="tx1">
                    <a:lumMod val="75000"/>
                    <a:lumOff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t>8/6/2014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42828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t>8/6/2014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931924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28374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772992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cihaddemirli.com/"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ikdörtgen 6"/>
          <p:cNvSpPr/>
          <p:nvPr userDrawn="1"/>
        </p:nvSpPr>
        <p:spPr>
          <a:xfrm>
            <a:off x="0" y="0"/>
            <a:ext cx="9144000" cy="6858000"/>
          </a:xfrm>
          <a:prstGeom prst="rect">
            <a:avLst/>
          </a:prstGeom>
          <a:gradFill>
            <a:gsLst>
              <a:gs pos="0">
                <a:schemeClr val="bg1"/>
              </a:gs>
              <a:gs pos="100000">
                <a:schemeClr val="bg1">
                  <a:lumMod val="8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t>8/6/2014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t>‹#›</a:t>
            </a:fld>
            <a:endParaRPr lang="en-US"/>
          </a:p>
        </p:txBody>
      </p:sp>
      <p:pic>
        <p:nvPicPr>
          <p:cNvPr id="8" name="Picture 3" descr="C:\temp\world.png"/>
          <p:cNvPicPr>
            <a:picLocks noChangeAspect="1" noChangeArrowheads="1"/>
          </p:cNvPicPr>
          <p:nvPr userDrawn="1"/>
        </p:nvPicPr>
        <p:blipFill>
          <a:blip r:embed="rId13" cstate="print">
            <a:biLevel thresh="75000"/>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85167" y="6583810"/>
            <a:ext cx="197990" cy="197990"/>
          </a:xfrm>
          <a:prstGeom prst="rect">
            <a:avLst/>
          </a:prstGeom>
          <a:noFill/>
          <a:extLst>
            <a:ext uri="{909E8E84-426E-40DD-AFC4-6F175D3DCCD1}">
              <a14:hiddenFill xmlns:a14="http://schemas.microsoft.com/office/drawing/2010/main">
                <a:solidFill>
                  <a:srgbClr val="FFFFFF"/>
                </a:solidFill>
              </a14:hiddenFill>
            </a:ext>
          </a:extLst>
        </p:spPr>
      </p:pic>
      <p:sp>
        <p:nvSpPr>
          <p:cNvPr id="9" name="Metin kutusu 8">
            <a:hlinkClick r:id="rId15"/>
          </p:cNvPr>
          <p:cNvSpPr txBox="1"/>
          <p:nvPr userDrawn="1"/>
        </p:nvSpPr>
        <p:spPr>
          <a:xfrm>
            <a:off x="304800" y="6581745"/>
            <a:ext cx="1447800" cy="200055"/>
          </a:xfrm>
          <a:prstGeom prst="rect">
            <a:avLst/>
          </a:prstGeom>
          <a:noFill/>
        </p:spPr>
        <p:txBody>
          <a:bodyPr wrap="square" rtlCol="0">
            <a:spAutoFit/>
          </a:bodyPr>
          <a:lstStyle/>
          <a:p>
            <a:r>
              <a:rPr lang="tr-TR" sz="700" dirty="0" smtClean="0"/>
              <a:t>.</a:t>
            </a:r>
            <a:r>
              <a:rPr lang="tr-TR" sz="700" dirty="0" err="1" smtClean="0"/>
              <a:t>cihaddemirli.com</a:t>
            </a:r>
            <a:endParaRPr lang="tr-TR" sz="700" dirty="0"/>
          </a:p>
        </p:txBody>
      </p:sp>
    </p:spTree>
    <p:extLst>
      <p:ext uri="{BB962C8B-B14F-4D97-AF65-F5344CB8AC3E}">
        <p14:creationId xmlns:p14="http://schemas.microsoft.com/office/powerpoint/2010/main" val="339207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t>8/6/2014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t>‹#›</a:t>
            </a:fld>
            <a:endParaRPr lang="en-US"/>
          </a:p>
        </p:txBody>
      </p:sp>
    </p:spTree>
    <p:extLst>
      <p:ext uri="{BB962C8B-B14F-4D97-AF65-F5344CB8AC3E}">
        <p14:creationId xmlns:p14="http://schemas.microsoft.com/office/powerpoint/2010/main" val="53335992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hyperlink" Target="https://twitter.com/CDemirli" TargetMode="External"/><Relationship Id="rId7" Type="http://schemas.microsoft.com/office/2007/relationships/hdphoto" Target="../media/hdphoto1.wdp"/><Relationship Id="rId2" Type="http://schemas.openxmlformats.org/officeDocument/2006/relationships/slideLayout" Target="../slideLayouts/slideLayout18.xml"/><Relationship Id="rId1" Type="http://schemas.openxmlformats.org/officeDocument/2006/relationships/themeOverride" Target="../theme/themeOverride1.xml"/><Relationship Id="rId6" Type="http://schemas.openxmlformats.org/officeDocument/2006/relationships/image" Target="../media/image1.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hyperlink" Target="http://www.cihaddemirli.com/" TargetMode="Externa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http://www.cihaddemirli.com/" TargetMode="Externa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C:\temp\twitter5.png">
            <a:hlinkClick r:id="rId3"/>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60020" y="6425315"/>
            <a:ext cx="223037" cy="1431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temp\world.png"/>
          <p:cNvPicPr>
            <a:picLocks noChangeAspect="1" noChangeArrowheads="1"/>
          </p:cNvPicPr>
          <p:nvPr/>
        </p:nvPicPr>
        <p:blipFill>
          <a:blip r:embed="rId6" cstate="print">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85167" y="6128767"/>
            <a:ext cx="197990" cy="19799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D\Arka Plan ve Logolar\Logolar\Başlıksız-3.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43200" y="805020"/>
            <a:ext cx="3581400" cy="3690779"/>
          </a:xfrm>
          <a:prstGeom prst="rect">
            <a:avLst/>
          </a:prstGeom>
          <a:noFill/>
          <a:extLst>
            <a:ext uri="{909E8E84-426E-40DD-AFC4-6F175D3DCCD1}">
              <a14:hiddenFill xmlns:a14="http://schemas.microsoft.com/office/drawing/2010/main">
                <a:solidFill>
                  <a:srgbClr val="FFFFFF"/>
                </a:solidFill>
              </a14:hiddenFill>
            </a:ext>
          </a:extLst>
        </p:spPr>
      </p:pic>
      <p:sp>
        <p:nvSpPr>
          <p:cNvPr id="7" name="Başlık 3"/>
          <p:cNvSpPr txBox="1">
            <a:spLocks/>
          </p:cNvSpPr>
          <p:nvPr/>
        </p:nvSpPr>
        <p:spPr>
          <a:xfrm>
            <a:off x="223838" y="4413250"/>
            <a:ext cx="8655050" cy="11588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dirty="0" smtClean="0"/>
              <a:t>Eğitimde Program Geliştirme</a:t>
            </a:r>
            <a:r>
              <a:rPr lang="tr-TR" dirty="0" smtClean="0"/>
              <a:t/>
            </a:r>
            <a:br>
              <a:rPr lang="tr-TR" dirty="0" smtClean="0"/>
            </a:br>
            <a:endParaRPr lang="tr-TR" dirty="0" smtClean="0"/>
          </a:p>
        </p:txBody>
      </p:sp>
      <p:sp>
        <p:nvSpPr>
          <p:cNvPr id="8" name="Alt Başlık 4"/>
          <p:cNvSpPr txBox="1">
            <a:spLocks/>
          </p:cNvSpPr>
          <p:nvPr/>
        </p:nvSpPr>
        <p:spPr>
          <a:xfrm>
            <a:off x="1600200" y="5486399"/>
            <a:ext cx="5943600" cy="15017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tr-TR" sz="2400" dirty="0" smtClean="0"/>
              <a:t>Yrd. Doç. Dr. </a:t>
            </a:r>
            <a:r>
              <a:rPr lang="tr-TR" sz="2400" dirty="0" err="1" smtClean="0"/>
              <a:t>Cihad</a:t>
            </a:r>
            <a:r>
              <a:rPr lang="tr-TR" sz="2400" dirty="0" smtClean="0"/>
              <a:t> DEMİRLİ</a:t>
            </a:r>
            <a:endParaRPr lang="tr-TR" sz="2400" dirty="0"/>
          </a:p>
        </p:txBody>
      </p:sp>
      <p:sp>
        <p:nvSpPr>
          <p:cNvPr id="5" name="Metin kutusu 4"/>
          <p:cNvSpPr txBox="1"/>
          <p:nvPr/>
        </p:nvSpPr>
        <p:spPr>
          <a:xfrm>
            <a:off x="304800" y="6109156"/>
            <a:ext cx="1064643" cy="215444"/>
          </a:xfrm>
          <a:prstGeom prst="rect">
            <a:avLst/>
          </a:prstGeom>
          <a:noFill/>
        </p:spPr>
        <p:txBody>
          <a:bodyPr wrap="square" rtlCol="0">
            <a:spAutoFit/>
          </a:bodyPr>
          <a:lstStyle/>
          <a:p>
            <a:r>
              <a:rPr lang="tr-TR" sz="800" dirty="0" smtClean="0">
                <a:hlinkClick r:id="rId9"/>
              </a:rPr>
              <a:t>.</a:t>
            </a:r>
            <a:r>
              <a:rPr lang="tr-TR" sz="800" u="sng" dirty="0" err="1">
                <a:hlinkClick r:id="rId9"/>
              </a:rPr>
              <a:t>c</a:t>
            </a:r>
            <a:r>
              <a:rPr lang="tr-TR" sz="800" u="sng" dirty="0" err="1" smtClean="0">
                <a:hlinkClick r:id="rId9"/>
              </a:rPr>
              <a:t>ihaddemirli.com</a:t>
            </a:r>
            <a:endParaRPr lang="tr-TR" sz="800" u="sng" dirty="0"/>
          </a:p>
        </p:txBody>
      </p:sp>
    </p:spTree>
    <p:extLst>
      <p:ext uri="{BB962C8B-B14F-4D97-AF65-F5344CB8AC3E}">
        <p14:creationId xmlns:p14="http://schemas.microsoft.com/office/powerpoint/2010/main" val="331057389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şlık 7"/>
          <p:cNvSpPr>
            <a:spLocks noGrp="1"/>
          </p:cNvSpPr>
          <p:nvPr>
            <p:ph type="title"/>
          </p:nvPr>
        </p:nvSpPr>
        <p:spPr/>
        <p:txBody>
          <a:bodyPr/>
          <a:lstStyle/>
          <a:p>
            <a:r>
              <a:rPr lang="tr-TR" dirty="0" smtClean="0"/>
              <a:t>Program Geliştirmede Temel Kavramlar</a:t>
            </a:r>
            <a:endParaRPr lang="tr-TR" dirty="0"/>
          </a:p>
        </p:txBody>
      </p:sp>
      <p:sp>
        <p:nvSpPr>
          <p:cNvPr id="11" name="İçerik Yer Tutucusu 10"/>
          <p:cNvSpPr>
            <a:spLocks noGrp="1"/>
          </p:cNvSpPr>
          <p:nvPr>
            <p:ph idx="1"/>
          </p:nvPr>
        </p:nvSpPr>
        <p:spPr/>
        <p:txBody>
          <a:bodyPr/>
          <a:lstStyle/>
          <a:p>
            <a:r>
              <a:rPr lang="tr-TR" b="1" dirty="0" err="1"/>
              <a:t>İşevuruk</a:t>
            </a:r>
            <a:r>
              <a:rPr lang="tr-TR" b="1" dirty="0"/>
              <a:t> eğitim programı</a:t>
            </a:r>
          </a:p>
          <a:p>
            <a:endParaRPr lang="tr-TR" dirty="0"/>
          </a:p>
        </p:txBody>
      </p:sp>
      <p:graphicFrame>
        <p:nvGraphicFramePr>
          <p:cNvPr id="7" name="Diyagram 6"/>
          <p:cNvGraphicFramePr/>
          <p:nvPr>
            <p:extLst>
              <p:ext uri="{D42A27DB-BD31-4B8C-83A1-F6EECF244321}">
                <p14:modId xmlns:p14="http://schemas.microsoft.com/office/powerpoint/2010/main" val="2512265780"/>
              </p:ext>
            </p:extLst>
          </p:nvPr>
        </p:nvGraphicFramePr>
        <p:xfrm>
          <a:off x="1524000" y="2209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Metin kutusu 11"/>
          <p:cNvSpPr txBox="1"/>
          <p:nvPr/>
        </p:nvSpPr>
        <p:spPr>
          <a:xfrm>
            <a:off x="5410200" y="6019800"/>
            <a:ext cx="4495800" cy="381000"/>
          </a:xfrm>
          <a:prstGeom prst="rect">
            <a:avLst/>
          </a:prstGeom>
          <a:noFill/>
        </p:spPr>
        <p:txBody>
          <a:bodyPr wrap="square" rtlCol="0">
            <a:spAutoFit/>
          </a:bodyPr>
          <a:lstStyle/>
          <a:p>
            <a:r>
              <a:rPr lang="tr-TR" dirty="0"/>
              <a:t>k</a:t>
            </a:r>
            <a:r>
              <a:rPr lang="tr-TR" dirty="0" smtClean="0"/>
              <a:t>apsayan programdır.</a:t>
            </a:r>
            <a:endParaRPr lang="tr-TR" dirty="0"/>
          </a:p>
        </p:txBody>
      </p:sp>
    </p:spTree>
    <p:extLst>
      <p:ext uri="{BB962C8B-B14F-4D97-AF65-F5344CB8AC3E}">
        <p14:creationId xmlns:p14="http://schemas.microsoft.com/office/powerpoint/2010/main" val="3924109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Dikdörtgen 21"/>
          <p:cNvSpPr/>
          <p:nvPr/>
        </p:nvSpPr>
        <p:spPr>
          <a:xfrm>
            <a:off x="1751050" y="5354170"/>
            <a:ext cx="6097550" cy="476499"/>
          </a:xfrm>
          <a:prstGeom prst="rect">
            <a:avLst/>
          </a:prstGeom>
          <a:solidFill>
            <a:srgbClr val="FF0000"/>
          </a:solidFill>
          <a:ln/>
        </p:spPr>
        <p:style>
          <a:lnRef idx="0">
            <a:schemeClr val="accent6"/>
          </a:lnRef>
          <a:fillRef idx="3">
            <a:schemeClr val="accent6"/>
          </a:fillRef>
          <a:effectRef idx="3">
            <a:schemeClr val="accent6"/>
          </a:effectRef>
          <a:fontRef idx="minor">
            <a:schemeClr val="lt1"/>
          </a:fontRef>
        </p:style>
        <p:txBody>
          <a:bodyPr rtlCol="0" anchor="ctr"/>
          <a:lstStyle/>
          <a:p>
            <a:pPr lvl="1" algn="ctr"/>
            <a:r>
              <a:rPr lang="tr-TR" b="1" dirty="0"/>
              <a:t>Toplumun norm ve değerlerini içeren</a:t>
            </a:r>
          </a:p>
        </p:txBody>
      </p:sp>
      <p:sp>
        <p:nvSpPr>
          <p:cNvPr id="21" name="Dikdörtgen 20"/>
          <p:cNvSpPr/>
          <p:nvPr/>
        </p:nvSpPr>
        <p:spPr>
          <a:xfrm>
            <a:off x="1774698" y="3948928"/>
            <a:ext cx="6073902" cy="476499"/>
          </a:xfrm>
          <a:prstGeom prst="rect">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lvl="1" algn="ctr"/>
            <a:r>
              <a:rPr lang="tr-TR" b="1" dirty="0"/>
              <a:t>Öğrencilerin yaşantılarını etkileyen</a:t>
            </a:r>
          </a:p>
        </p:txBody>
      </p:sp>
      <p:sp>
        <p:nvSpPr>
          <p:cNvPr id="20" name="Dikdörtgen 19"/>
          <p:cNvSpPr/>
          <p:nvPr/>
        </p:nvSpPr>
        <p:spPr>
          <a:xfrm>
            <a:off x="1622298" y="2554069"/>
            <a:ext cx="6226302" cy="476499"/>
          </a:xfrm>
          <a:prstGeom prst="rect">
            <a:avLst/>
          </a:prstGeom>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marL="0" lvl="1" algn="ctr"/>
            <a:r>
              <a:rPr lang="tr-TR" b="1" dirty="0"/>
              <a:t>Resmi programda açık olarak </a:t>
            </a:r>
            <a:r>
              <a:rPr lang="tr-TR" b="1" dirty="0" smtClean="0"/>
              <a:t>belirtilemeyen</a:t>
            </a:r>
            <a:endParaRPr lang="tr-TR" b="1" dirty="0"/>
          </a:p>
        </p:txBody>
      </p:sp>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a:xfrm>
            <a:off x="457200" y="1600201"/>
            <a:ext cx="8229600" cy="609600"/>
          </a:xfrm>
        </p:spPr>
        <p:txBody>
          <a:bodyPr/>
          <a:lstStyle/>
          <a:p>
            <a:r>
              <a:rPr lang="tr-TR" b="1" dirty="0"/>
              <a:t>Örtük eğitim programı</a:t>
            </a:r>
          </a:p>
        </p:txBody>
      </p:sp>
      <p:grpSp>
        <p:nvGrpSpPr>
          <p:cNvPr id="4" name="Group 9"/>
          <p:cNvGrpSpPr/>
          <p:nvPr/>
        </p:nvGrpSpPr>
        <p:grpSpPr>
          <a:xfrm>
            <a:off x="861060" y="4992469"/>
            <a:ext cx="1120140" cy="1120140"/>
            <a:chOff x="1828800" y="2193646"/>
            <a:chExt cx="1600200" cy="1600200"/>
          </a:xfrm>
        </p:grpSpPr>
        <p:sp>
          <p:nvSpPr>
            <p:cNvPr id="5" name="Oval 4"/>
            <p:cNvSpPr/>
            <p:nvPr/>
          </p:nvSpPr>
          <p:spPr>
            <a:xfrm>
              <a:off x="1828800" y="2193646"/>
              <a:ext cx="1600200" cy="1600200"/>
            </a:xfrm>
            <a:prstGeom prst="ellipse">
              <a:avLst/>
            </a:prstGeom>
            <a:gradFill>
              <a:gsLst>
                <a:gs pos="0">
                  <a:srgbClr val="CE0000">
                    <a:lumMod val="90000"/>
                    <a:lumOff val="10000"/>
                  </a:srgbClr>
                </a:gs>
                <a:gs pos="100000">
                  <a:srgbClr val="C00000">
                    <a:lumMod val="80000"/>
                  </a:srgbClr>
                </a:gs>
              </a:gsLst>
              <a:lin ang="5400000" scaled="1"/>
            </a:gradFill>
            <a:ln w="12700" cap="flat" cmpd="sng" algn="ctr">
              <a:solidFill>
                <a:srgbClr val="76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Oval 5"/>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Oval 6"/>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chemeClr val="tx1">
                      <a:lumMod val="85000"/>
                      <a:lumOff val="15000"/>
                    </a:schemeClr>
                  </a:solidFill>
                  <a:ea typeface="Franchise" pitchFamily="49" charset="0"/>
                  <a:cs typeface="Segoe UI Light" pitchFamily="34" charset="0"/>
                </a:rPr>
                <a:t>3</a:t>
              </a:r>
              <a:endParaRPr lang="en-US" sz="3200" dirty="0">
                <a:solidFill>
                  <a:schemeClr val="tx1">
                    <a:lumMod val="85000"/>
                    <a:lumOff val="15000"/>
                  </a:schemeClr>
                </a:solidFill>
                <a:ea typeface="Franchise" pitchFamily="49" charset="0"/>
                <a:cs typeface="Segoe UI Light" pitchFamily="34" charset="0"/>
              </a:endParaRPr>
            </a:p>
          </p:txBody>
        </p:sp>
        <p:sp>
          <p:nvSpPr>
            <p:cNvPr id="8" name="Oval 386"/>
            <p:cNvSpPr/>
            <p:nvPr/>
          </p:nvSpPr>
          <p:spPr>
            <a:xfrm>
              <a:off x="1948083" y="3331307"/>
              <a:ext cx="1361634" cy="431381"/>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9" name="Group 20"/>
          <p:cNvGrpSpPr/>
          <p:nvPr/>
        </p:nvGrpSpPr>
        <p:grpSpPr>
          <a:xfrm>
            <a:off x="838200" y="2195929"/>
            <a:ext cx="1120140" cy="1120140"/>
            <a:chOff x="1828800" y="2193646"/>
            <a:chExt cx="1600200" cy="1600200"/>
          </a:xfrm>
        </p:grpSpPr>
        <p:sp>
          <p:nvSpPr>
            <p:cNvPr id="10" name="Oval 9"/>
            <p:cNvSpPr/>
            <p:nvPr/>
          </p:nvSpPr>
          <p:spPr>
            <a:xfrm>
              <a:off x="1828800" y="2193646"/>
              <a:ext cx="1600200" cy="1600200"/>
            </a:xfrm>
            <a:prstGeom prst="ellipse">
              <a:avLst/>
            </a:prstGeom>
            <a:gradFill>
              <a:gsLst>
                <a:gs pos="100000">
                  <a:srgbClr val="F3CD0D">
                    <a:lumMod val="90000"/>
                  </a:srgbClr>
                </a:gs>
                <a:gs pos="0">
                  <a:srgbClr val="FEF800"/>
                </a:gs>
              </a:gsLst>
              <a:lin ang="5400000" scaled="1"/>
            </a:gradFill>
            <a:ln w="12700" cap="flat" cmpd="sng" algn="ctr">
              <a:solidFill>
                <a:srgbClr val="FAF4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 name="Oval 10"/>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Oval 11"/>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a:solidFill>
                    <a:schemeClr val="tx1">
                      <a:lumMod val="85000"/>
                      <a:lumOff val="15000"/>
                    </a:schemeClr>
                  </a:solidFill>
                  <a:ea typeface="Franchise" pitchFamily="49" charset="0"/>
                  <a:cs typeface="Segoe UI Light" pitchFamily="34" charset="0"/>
                </a:rPr>
                <a:t>1</a:t>
              </a:r>
            </a:p>
          </p:txBody>
        </p:sp>
        <p:sp>
          <p:nvSpPr>
            <p:cNvPr id="13" name="Oval 386"/>
            <p:cNvSpPr/>
            <p:nvPr/>
          </p:nvSpPr>
          <p:spPr>
            <a:xfrm>
              <a:off x="1948083" y="3331307"/>
              <a:ext cx="1361635" cy="431382"/>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4" name="Group 50"/>
          <p:cNvGrpSpPr/>
          <p:nvPr/>
        </p:nvGrpSpPr>
        <p:grpSpPr>
          <a:xfrm>
            <a:off x="838200" y="3567529"/>
            <a:ext cx="1120140" cy="1120140"/>
            <a:chOff x="1828800" y="2193646"/>
            <a:chExt cx="1600200" cy="1600200"/>
          </a:xfrm>
        </p:grpSpPr>
        <p:sp>
          <p:nvSpPr>
            <p:cNvPr id="15" name="Oval 14"/>
            <p:cNvSpPr/>
            <p:nvPr/>
          </p:nvSpPr>
          <p:spPr>
            <a:xfrm>
              <a:off x="1828800" y="2193646"/>
              <a:ext cx="1600200" cy="1600200"/>
            </a:xfrm>
            <a:prstGeom prst="ellipse">
              <a:avLst/>
            </a:prstGeom>
            <a:gradFill>
              <a:gsLst>
                <a:gs pos="100000">
                  <a:srgbClr val="002F8C"/>
                </a:gs>
                <a:gs pos="0">
                  <a:srgbClr val="0085B4"/>
                </a:gs>
              </a:gsLst>
              <a:lin ang="5400000" scaled="1"/>
            </a:gradFill>
            <a:ln w="12700" cap="flat" cmpd="sng" algn="ctr">
              <a:solidFill>
                <a:srgbClr val="00206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 name="Oval 15"/>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7" name="Oval 16"/>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a:solidFill>
                    <a:schemeClr val="tx1">
                      <a:lumMod val="85000"/>
                      <a:lumOff val="15000"/>
                    </a:schemeClr>
                  </a:solidFill>
                  <a:ea typeface="Franchise" pitchFamily="49" charset="0"/>
                  <a:cs typeface="Segoe UI Light" pitchFamily="34" charset="0"/>
                </a:rPr>
                <a:t>2</a:t>
              </a:r>
            </a:p>
          </p:txBody>
        </p:sp>
        <p:sp>
          <p:nvSpPr>
            <p:cNvPr id="18" name="Oval 386"/>
            <p:cNvSpPr/>
            <p:nvPr/>
          </p:nvSpPr>
          <p:spPr>
            <a:xfrm>
              <a:off x="1948083" y="3331307"/>
              <a:ext cx="1361635" cy="431382"/>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3" name="Metin kutusu 22"/>
          <p:cNvSpPr txBox="1"/>
          <p:nvPr/>
        </p:nvSpPr>
        <p:spPr>
          <a:xfrm>
            <a:off x="5715000" y="5983069"/>
            <a:ext cx="4114800" cy="646331"/>
          </a:xfrm>
          <a:prstGeom prst="rect">
            <a:avLst/>
          </a:prstGeom>
          <a:noFill/>
        </p:spPr>
        <p:txBody>
          <a:bodyPr wrap="square" rtlCol="0">
            <a:spAutoFit/>
          </a:bodyPr>
          <a:lstStyle/>
          <a:p>
            <a:pPr marL="0" lvl="1"/>
            <a:r>
              <a:rPr lang="tr-TR" dirty="0"/>
              <a:t>yapıdaki programdır.</a:t>
            </a:r>
          </a:p>
          <a:p>
            <a:endParaRPr lang="tr-TR" dirty="0"/>
          </a:p>
        </p:txBody>
      </p:sp>
    </p:spTree>
    <p:extLst>
      <p:ext uri="{BB962C8B-B14F-4D97-AF65-F5344CB8AC3E}">
        <p14:creationId xmlns:p14="http://schemas.microsoft.com/office/powerpoint/2010/main" val="36399882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p:txBody>
          <a:bodyPr/>
          <a:lstStyle/>
          <a:p>
            <a:r>
              <a:rPr lang="tr-TR" b="1" dirty="0" err="1"/>
              <a:t>Öğretisiz</a:t>
            </a:r>
            <a:r>
              <a:rPr lang="tr-TR" b="1" dirty="0"/>
              <a:t> eğitim programı</a:t>
            </a:r>
          </a:p>
          <a:p>
            <a:endParaRPr lang="tr-TR" dirty="0"/>
          </a:p>
          <a:p>
            <a:pPr marL="800100" lvl="1" indent="-342900">
              <a:buFont typeface="Arial" pitchFamily="34" charset="0"/>
              <a:buChar char="•"/>
            </a:pPr>
            <a:r>
              <a:rPr lang="tr-TR" dirty="0"/>
              <a:t>Resmi ya da </a:t>
            </a:r>
            <a:r>
              <a:rPr lang="tr-TR" dirty="0" err="1"/>
              <a:t>işevuruk</a:t>
            </a:r>
            <a:r>
              <a:rPr lang="tr-TR" dirty="0"/>
              <a:t> </a:t>
            </a:r>
            <a:r>
              <a:rPr lang="tr-TR" sz="3200" b="1" dirty="0">
                <a:solidFill>
                  <a:schemeClr val="tx2">
                    <a:lumMod val="60000"/>
                    <a:lumOff val="40000"/>
                  </a:schemeClr>
                </a:solidFill>
              </a:rPr>
              <a:t>programa dahil edilmeyen</a:t>
            </a:r>
          </a:p>
          <a:p>
            <a:pPr marL="800100" lvl="1" indent="-342900">
              <a:buFont typeface="Arial" pitchFamily="34" charset="0"/>
              <a:buChar char="•"/>
            </a:pPr>
            <a:r>
              <a:rPr lang="tr-TR" sz="3200" b="1" dirty="0">
                <a:solidFill>
                  <a:schemeClr val="tx2">
                    <a:lumMod val="60000"/>
                    <a:lumOff val="40000"/>
                  </a:schemeClr>
                </a:solidFill>
              </a:rPr>
              <a:t>Öğretilmeyen</a:t>
            </a:r>
            <a:r>
              <a:rPr lang="tr-TR" sz="3200" dirty="0"/>
              <a:t> </a:t>
            </a:r>
            <a:r>
              <a:rPr lang="tr-TR" sz="3200" b="1" dirty="0">
                <a:solidFill>
                  <a:schemeClr val="tx2">
                    <a:lumMod val="60000"/>
                    <a:lumOff val="40000"/>
                  </a:schemeClr>
                </a:solidFill>
              </a:rPr>
              <a:t>konuları </a:t>
            </a:r>
            <a:r>
              <a:rPr lang="tr-TR" dirty="0"/>
              <a:t>ve bunların öğretilmeme sebebini içeren </a:t>
            </a:r>
            <a:r>
              <a:rPr lang="tr-TR" dirty="0" smtClean="0"/>
              <a:t>programdır</a:t>
            </a:r>
            <a:endParaRPr lang="tr-TR" dirty="0"/>
          </a:p>
        </p:txBody>
      </p:sp>
    </p:spTree>
    <p:extLst>
      <p:ext uri="{BB962C8B-B14F-4D97-AF65-F5344CB8AC3E}">
        <p14:creationId xmlns:p14="http://schemas.microsoft.com/office/powerpoint/2010/main" val="366454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p:txBody>
          <a:bodyPr/>
          <a:lstStyle/>
          <a:p>
            <a:r>
              <a:rPr lang="tr-TR" b="1" dirty="0"/>
              <a:t>Destekleyici eğitim programı</a:t>
            </a:r>
          </a:p>
          <a:p>
            <a:endParaRPr lang="tr-TR" dirty="0"/>
          </a:p>
          <a:p>
            <a:pPr marL="800100" lvl="1" indent="-342900">
              <a:buFont typeface="Arial" pitchFamily="34" charset="0"/>
              <a:buChar char="•"/>
            </a:pPr>
            <a:r>
              <a:rPr lang="tr-TR" dirty="0">
                <a:solidFill>
                  <a:schemeClr val="tx2">
                    <a:lumMod val="60000"/>
                    <a:lumOff val="40000"/>
                  </a:schemeClr>
                </a:solidFill>
              </a:rPr>
              <a:t>Öğrencilerin ilgilerine dönük</a:t>
            </a:r>
          </a:p>
          <a:p>
            <a:pPr marL="800100" lvl="1" indent="-342900">
              <a:buFont typeface="Arial" pitchFamily="34" charset="0"/>
              <a:buChar char="•"/>
            </a:pPr>
            <a:r>
              <a:rPr lang="tr-TR" dirty="0">
                <a:solidFill>
                  <a:schemeClr val="tx2">
                    <a:lumMod val="60000"/>
                    <a:lumOff val="40000"/>
                  </a:schemeClr>
                </a:solidFill>
              </a:rPr>
              <a:t>Resmi program dışında</a:t>
            </a:r>
          </a:p>
          <a:p>
            <a:pPr marL="800100" lvl="1" indent="-342900">
              <a:buFont typeface="Arial" pitchFamily="34" charset="0"/>
              <a:buChar char="•"/>
            </a:pPr>
            <a:r>
              <a:rPr lang="tr-TR" dirty="0">
                <a:solidFill>
                  <a:schemeClr val="tx2">
                    <a:lumMod val="60000"/>
                    <a:lumOff val="40000"/>
                  </a:schemeClr>
                </a:solidFill>
              </a:rPr>
              <a:t>Gönüllülük esasına dayalı</a:t>
            </a:r>
          </a:p>
          <a:p>
            <a:pPr marL="800100" lvl="1" indent="-342900">
              <a:buFont typeface="Arial" pitchFamily="34" charset="0"/>
              <a:buChar char="•"/>
            </a:pPr>
            <a:r>
              <a:rPr lang="tr-TR" dirty="0" smtClean="0">
                <a:solidFill>
                  <a:schemeClr val="tx2">
                    <a:lumMod val="60000"/>
                    <a:lumOff val="40000"/>
                  </a:schemeClr>
                </a:solidFill>
              </a:rPr>
              <a:t>Planlanmış</a:t>
            </a:r>
          </a:p>
          <a:p>
            <a:pPr lvl="1"/>
            <a:endParaRPr lang="tr-TR" dirty="0" smtClean="0"/>
          </a:p>
          <a:p>
            <a:pPr marL="806450" lvl="1" indent="-806450"/>
            <a:r>
              <a:rPr lang="tr-TR" dirty="0" smtClean="0"/>
              <a:t>öğrenme yaşantılarını içeren programdır.</a:t>
            </a:r>
          </a:p>
          <a:p>
            <a:endParaRPr lang="tr-TR" dirty="0"/>
          </a:p>
        </p:txBody>
      </p:sp>
      <p:pic>
        <p:nvPicPr>
          <p:cNvPr id="5122" name="Picture 2" descr="C:\Users\mdikmen\Desktop\program Geliştirme\supportiv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422634"/>
            <a:ext cx="3699182" cy="1946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119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667000" y="2286000"/>
            <a:ext cx="1712719" cy="3487418"/>
            <a:chOff x="3380104" y="1342395"/>
            <a:chExt cx="2383796" cy="4067805"/>
          </a:xfrm>
        </p:grpSpPr>
        <p:sp>
          <p:nvSpPr>
            <p:cNvPr id="58" name="Rectangle 57"/>
            <p:cNvSpPr/>
            <p:nvPr/>
          </p:nvSpPr>
          <p:spPr>
            <a:xfrm>
              <a:off x="3380104" y="1342395"/>
              <a:ext cx="2383796" cy="365759"/>
            </a:xfrm>
            <a:prstGeom prst="rect">
              <a:avLst/>
            </a:prstGeom>
            <a:gradFill flip="none" rotWithShape="1">
              <a:gsLst>
                <a:gs pos="0">
                  <a:srgbClr val="00701B">
                    <a:lumMod val="85000"/>
                  </a:srgbClr>
                </a:gs>
                <a:gs pos="100000">
                  <a:srgbClr val="00D629">
                    <a:lumMod val="80000"/>
                  </a:srgbClr>
                </a:gs>
              </a:gsLst>
              <a:lin ang="16200000" scaled="1"/>
              <a:tileRect/>
            </a:gradFill>
            <a:ln w="12700" cap="flat" cmpd="sng" algn="ctr">
              <a:solidFill>
                <a:srgbClr val="004C00"/>
              </a:solidFill>
              <a:prstDash val="solid"/>
            </a:ln>
            <a:effectLst/>
          </p:spPr>
          <p:txBody>
            <a:bodyPr rtlCol="0" anchor="ctr"/>
            <a:lstStyle/>
            <a:p>
              <a:pPr algn="ctr"/>
              <a:endParaRPr lang="en-US" b="1" kern="0" dirty="0">
                <a:solidFill>
                  <a:sysClr val="window" lastClr="FFFFFF"/>
                </a:solidFill>
                <a:latin typeface="Calibri"/>
              </a:endParaRPr>
            </a:p>
          </p:txBody>
        </p:sp>
        <p:sp>
          <p:nvSpPr>
            <p:cNvPr id="59" name="Rectangle 58"/>
            <p:cNvSpPr/>
            <p:nvPr/>
          </p:nvSpPr>
          <p:spPr>
            <a:xfrm>
              <a:off x="3380104" y="1708154"/>
              <a:ext cx="2383796" cy="3702046"/>
            </a:xfrm>
            <a:prstGeom prst="rect">
              <a:avLst/>
            </a:prstGeom>
            <a:gradFill>
              <a:gsLst>
                <a:gs pos="100000">
                  <a:sysClr val="window" lastClr="FFFFFF">
                    <a:lumMod val="75000"/>
                  </a:sysClr>
                </a:gs>
                <a:gs pos="0">
                  <a:sysClr val="window" lastClr="FFFFFF">
                    <a:lumMod val="95000"/>
                  </a:sysClr>
                </a:gs>
              </a:gsLst>
              <a:lin ang="5400000" scaled="0"/>
            </a:gradFill>
            <a:ln w="12700" cap="flat" cmpd="sng" algn="ctr">
              <a:solidFill>
                <a:sysClr val="window" lastClr="FFFFFF">
                  <a:lumMod val="50000"/>
                </a:sysClr>
              </a:solidFill>
              <a:prstDash val="solid"/>
            </a:ln>
            <a:effectLst>
              <a:reflection blurRad="6350" stA="52000" endA="300" endPos="20000" dir="5400000" sy="-100000" algn="bl" rotWithShape="0"/>
            </a:effectLst>
          </p:spPr>
          <p:txBody>
            <a:bodyPr lIns="91440" tIns="91440" rIns="91440" bIns="91440" rtlCol="0" anchor="t"/>
            <a:lstStyle/>
            <a:p>
              <a:pPr lvl="0" algn="ctr">
                <a:lnSpc>
                  <a:spcPct val="125000"/>
                </a:lnSpc>
                <a:defRPr/>
              </a:pPr>
              <a:r>
                <a:rPr lang="tr-TR" sz="1400" dirty="0"/>
                <a:t>İçerik (Muhteva/Konu): Öğretilecek konuların düzenli bütünüdür</a:t>
              </a:r>
              <a:endParaRPr lang="en-US" sz="1400" dirty="0"/>
            </a:p>
          </p:txBody>
        </p:sp>
      </p:grpSp>
      <p:grpSp>
        <p:nvGrpSpPr>
          <p:cNvPr id="4" name="Group 3"/>
          <p:cNvGrpSpPr/>
          <p:nvPr/>
        </p:nvGrpSpPr>
        <p:grpSpPr>
          <a:xfrm>
            <a:off x="4724401" y="2286000"/>
            <a:ext cx="1828800" cy="3487418"/>
            <a:chOff x="6226804" y="1342395"/>
            <a:chExt cx="2383796" cy="4067805"/>
          </a:xfrm>
        </p:grpSpPr>
        <p:sp>
          <p:nvSpPr>
            <p:cNvPr id="61" name="Rectangle 60"/>
            <p:cNvSpPr/>
            <p:nvPr/>
          </p:nvSpPr>
          <p:spPr>
            <a:xfrm>
              <a:off x="6226804" y="1342395"/>
              <a:ext cx="2383796" cy="365759"/>
            </a:xfrm>
            <a:prstGeom prst="rect">
              <a:avLst/>
            </a:prstGeom>
            <a:gradFill>
              <a:gsLst>
                <a:gs pos="0">
                  <a:srgbClr val="CE0000">
                    <a:lumMod val="90000"/>
                    <a:lumOff val="10000"/>
                  </a:srgbClr>
                </a:gs>
                <a:gs pos="100000">
                  <a:srgbClr val="C00000">
                    <a:lumMod val="80000"/>
                  </a:srgbClr>
                </a:gs>
              </a:gsLst>
              <a:lin ang="5400000" scaled="1"/>
            </a:gradFill>
            <a:ln w="12700" cap="flat" cmpd="sng" algn="ctr">
              <a:solidFill>
                <a:srgbClr val="760000"/>
              </a:solidFill>
              <a:prstDash val="solid"/>
            </a:ln>
            <a:effectLst/>
          </p:spPr>
          <p:txBody>
            <a:bodyPr rtlCol="0" anchor="ctr"/>
            <a:lstStyle/>
            <a:p>
              <a:pPr algn="ctr"/>
              <a:endParaRPr lang="en-US" b="1" kern="0" dirty="0">
                <a:solidFill>
                  <a:sysClr val="window" lastClr="FFFFFF"/>
                </a:solidFill>
                <a:latin typeface="Calibri"/>
              </a:endParaRPr>
            </a:p>
          </p:txBody>
        </p:sp>
        <p:sp>
          <p:nvSpPr>
            <p:cNvPr id="62" name="Rectangle 61"/>
            <p:cNvSpPr/>
            <p:nvPr/>
          </p:nvSpPr>
          <p:spPr>
            <a:xfrm>
              <a:off x="6226804" y="1708154"/>
              <a:ext cx="2383796" cy="3702046"/>
            </a:xfrm>
            <a:prstGeom prst="rect">
              <a:avLst/>
            </a:prstGeom>
            <a:gradFill>
              <a:gsLst>
                <a:gs pos="100000">
                  <a:sysClr val="window" lastClr="FFFFFF">
                    <a:lumMod val="75000"/>
                  </a:sysClr>
                </a:gs>
                <a:gs pos="0">
                  <a:sysClr val="window" lastClr="FFFFFF">
                    <a:lumMod val="95000"/>
                  </a:sysClr>
                </a:gs>
              </a:gsLst>
              <a:lin ang="5400000" scaled="0"/>
            </a:gradFill>
            <a:ln w="12700" cap="flat" cmpd="sng" algn="ctr">
              <a:solidFill>
                <a:sysClr val="window" lastClr="FFFFFF">
                  <a:lumMod val="50000"/>
                </a:sysClr>
              </a:solidFill>
              <a:prstDash val="solid"/>
            </a:ln>
            <a:effectLst>
              <a:reflection blurRad="6350" stA="52000" endA="300" endPos="20000" dir="5400000" sy="-100000" algn="bl" rotWithShape="0"/>
            </a:effectLst>
          </p:spPr>
          <p:txBody>
            <a:bodyPr lIns="91440" tIns="91440" rIns="91440" bIns="91440" rtlCol="0" anchor="t"/>
            <a:lstStyle/>
            <a:p>
              <a:pPr marL="68580" indent="0" algn="ctr">
                <a:lnSpc>
                  <a:spcPct val="125000"/>
                </a:lnSpc>
                <a:buNone/>
              </a:pPr>
              <a:r>
                <a:rPr lang="tr-TR" sz="1400" dirty="0"/>
                <a:t>Öğrenme-Öğretme Süreci (Eğitim Durumları): Öğrenciyi ve öğrenmeyi etkileme gücüne sahip olan tüm şartların uygun bileşenidir</a:t>
              </a:r>
              <a:r>
                <a:rPr lang="tr-TR" sz="1400" dirty="0"/>
                <a:t>. </a:t>
              </a:r>
              <a:endParaRPr lang="tr-TR" sz="1400" dirty="0"/>
            </a:p>
          </p:txBody>
        </p:sp>
      </p:grpSp>
      <p:grpSp>
        <p:nvGrpSpPr>
          <p:cNvPr id="54" name="Group 53"/>
          <p:cNvGrpSpPr/>
          <p:nvPr/>
        </p:nvGrpSpPr>
        <p:grpSpPr>
          <a:xfrm>
            <a:off x="588005" y="2286000"/>
            <a:ext cx="1697996" cy="3487418"/>
            <a:chOff x="5471532" y="1063126"/>
            <a:chExt cx="2986668" cy="1967556"/>
          </a:xfrm>
        </p:grpSpPr>
        <p:sp>
          <p:nvSpPr>
            <p:cNvPr id="55" name="Rectangle 54"/>
            <p:cNvSpPr/>
            <p:nvPr/>
          </p:nvSpPr>
          <p:spPr>
            <a:xfrm>
              <a:off x="5471532" y="1063126"/>
              <a:ext cx="2986668" cy="176914"/>
            </a:xfrm>
            <a:prstGeom prst="rect">
              <a:avLst/>
            </a:prstGeom>
            <a:gradFill>
              <a:gsLst>
                <a:gs pos="100000">
                  <a:srgbClr val="004E8E"/>
                </a:gs>
                <a:gs pos="0">
                  <a:srgbClr val="0072D0"/>
                </a:gs>
              </a:gsLst>
              <a:lin ang="5400000" scaled="0"/>
            </a:gradFill>
            <a:ln w="19050" cap="flat" cmpd="sng" algn="ctr">
              <a:solidFill>
                <a:srgbClr val="005EA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5471532" y="1240040"/>
              <a:ext cx="2986668" cy="1790642"/>
            </a:xfrm>
            <a:prstGeom prst="rect">
              <a:avLst/>
            </a:prstGeom>
            <a:gradFill>
              <a:gsLst>
                <a:gs pos="100000">
                  <a:sysClr val="window" lastClr="FFFFFF">
                    <a:lumMod val="75000"/>
                  </a:sysClr>
                </a:gs>
                <a:gs pos="0">
                  <a:sysClr val="window" lastClr="FFFFFF">
                    <a:lumMod val="95000"/>
                  </a:sysClr>
                </a:gs>
              </a:gsLst>
              <a:lin ang="5400000" scaled="0"/>
            </a:gradFill>
            <a:ln w="12700" cap="flat" cmpd="sng" algn="ctr">
              <a:solidFill>
                <a:sysClr val="window" lastClr="FFFFFF">
                  <a:lumMod val="50000"/>
                </a:sysClr>
              </a:solidFill>
              <a:prstDash val="solid"/>
            </a:ln>
            <a:effectLst>
              <a:reflection blurRad="6350" stA="52000" endA="300" endPos="20000" dir="5400000" sy="-100000" algn="bl" rotWithShape="0"/>
            </a:effectLst>
          </p:spPr>
          <p:txBody>
            <a:bodyPr lIns="91440" tIns="91440" rIns="91440" bIns="91440" rtlCol="0" anchor="t"/>
            <a:lstStyle/>
            <a:p>
              <a:pPr lvl="0" algn="ctr">
                <a:defRPr/>
              </a:pPr>
              <a:r>
                <a:rPr lang="tr-TR" sz="1600" i="1" dirty="0" smtClean="0"/>
                <a:t> </a:t>
              </a:r>
              <a:r>
                <a:rPr lang="tr-TR" sz="1400" dirty="0"/>
                <a:t>Amaç (Hedef/Öğrenci Kazanımları): Öğrenciye kazandırılmak istenen davranışlar ve özelliklerdir</a:t>
              </a:r>
              <a:endParaRPr lang="en-US" sz="1400" dirty="0"/>
            </a:p>
          </p:txBody>
        </p:sp>
      </p:grpSp>
      <p:sp>
        <p:nvSpPr>
          <p:cNvPr id="91" name="Title 90"/>
          <p:cNvSpPr>
            <a:spLocks noGrp="1"/>
          </p:cNvSpPr>
          <p:nvPr>
            <p:ph type="title"/>
          </p:nvPr>
        </p:nvSpPr>
        <p:spPr/>
        <p:txBody>
          <a:bodyPr/>
          <a:lstStyle/>
          <a:p>
            <a:r>
              <a:rPr lang="tr-TR" smtClean="0"/>
              <a:t>Program Geliştirmede Temel Kavramlar</a:t>
            </a:r>
            <a:endParaRPr lang="en-US" dirty="0"/>
          </a:p>
        </p:txBody>
      </p:sp>
      <p:sp>
        <p:nvSpPr>
          <p:cNvPr id="8" name="İçerik Yer Tutucusu 7"/>
          <p:cNvSpPr>
            <a:spLocks noGrp="1"/>
          </p:cNvSpPr>
          <p:nvPr>
            <p:ph idx="1"/>
          </p:nvPr>
        </p:nvSpPr>
        <p:spPr>
          <a:xfrm>
            <a:off x="457200" y="1600201"/>
            <a:ext cx="8229600" cy="685800"/>
          </a:xfrm>
        </p:spPr>
        <p:txBody>
          <a:bodyPr/>
          <a:lstStyle/>
          <a:p>
            <a:r>
              <a:rPr lang="tr-TR" b="1" dirty="0"/>
              <a:t>Eğitim Programının Temel Öğeleri</a:t>
            </a:r>
          </a:p>
          <a:p>
            <a:endParaRPr lang="tr-TR" dirty="0"/>
          </a:p>
        </p:txBody>
      </p:sp>
      <p:grpSp>
        <p:nvGrpSpPr>
          <p:cNvPr id="95" name="Group 94"/>
          <p:cNvGrpSpPr/>
          <p:nvPr/>
        </p:nvGrpSpPr>
        <p:grpSpPr>
          <a:xfrm>
            <a:off x="4953000" y="5065525"/>
            <a:ext cx="1444234" cy="1444232"/>
            <a:chOff x="1828800" y="2193646"/>
            <a:chExt cx="1600200" cy="1600200"/>
          </a:xfrm>
          <a:effectLst>
            <a:reflection blurRad="6350" stA="52000" endA="300" endPos="35000" dir="5400000" sy="-100000" algn="bl" rotWithShape="0"/>
          </a:effectLst>
        </p:grpSpPr>
        <p:sp>
          <p:nvSpPr>
            <p:cNvPr id="96" name="Oval 95"/>
            <p:cNvSpPr/>
            <p:nvPr/>
          </p:nvSpPr>
          <p:spPr>
            <a:xfrm>
              <a:off x="1828800" y="2193646"/>
              <a:ext cx="1600200" cy="1600200"/>
            </a:xfrm>
            <a:prstGeom prst="ellipse">
              <a:avLst/>
            </a:prstGeom>
            <a:gradFill>
              <a:gsLst>
                <a:gs pos="0">
                  <a:srgbClr val="CE0000">
                    <a:lumMod val="90000"/>
                    <a:lumOff val="10000"/>
                  </a:srgbClr>
                </a:gs>
                <a:gs pos="100000">
                  <a:srgbClr val="C00000">
                    <a:lumMod val="80000"/>
                  </a:srgbClr>
                </a:gs>
              </a:gsLst>
              <a:lin ang="5400000" scaled="1"/>
            </a:gradFill>
            <a:ln w="12700" cap="flat" cmpd="sng" algn="ctr">
              <a:solidFill>
                <a:srgbClr val="76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7" name="Oval 96"/>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8" name="Oval 97"/>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400" dirty="0" smtClean="0">
                  <a:solidFill>
                    <a:schemeClr val="tx1">
                      <a:lumMod val="85000"/>
                      <a:lumOff val="15000"/>
                    </a:schemeClr>
                  </a:solidFill>
                  <a:ea typeface="Franchise" pitchFamily="49" charset="0"/>
                  <a:cs typeface="Segoe UI Light" pitchFamily="34" charset="0"/>
                </a:rPr>
                <a:t>3</a:t>
              </a:r>
              <a:endParaRPr lang="en-US" sz="4400" dirty="0">
                <a:solidFill>
                  <a:schemeClr val="tx1">
                    <a:lumMod val="85000"/>
                    <a:lumOff val="15000"/>
                  </a:schemeClr>
                </a:solidFill>
                <a:ea typeface="Franchise" pitchFamily="49" charset="0"/>
                <a:cs typeface="Segoe UI Light" pitchFamily="34" charset="0"/>
              </a:endParaRPr>
            </a:p>
          </p:txBody>
        </p:sp>
        <p:sp>
          <p:nvSpPr>
            <p:cNvPr id="99" name="Oval 386"/>
            <p:cNvSpPr/>
            <p:nvPr/>
          </p:nvSpPr>
          <p:spPr>
            <a:xfrm>
              <a:off x="1948083" y="3331307"/>
              <a:ext cx="1361634" cy="431381"/>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26" name="Group 125"/>
          <p:cNvGrpSpPr/>
          <p:nvPr/>
        </p:nvGrpSpPr>
        <p:grpSpPr>
          <a:xfrm>
            <a:off x="685800" y="5065525"/>
            <a:ext cx="1444234" cy="1444232"/>
            <a:chOff x="1828800" y="2193646"/>
            <a:chExt cx="1600200" cy="1600200"/>
          </a:xfrm>
          <a:effectLst>
            <a:reflection blurRad="6350" stA="52000" endA="300" endPos="35000" dir="5400000" sy="-100000" algn="bl" rotWithShape="0"/>
          </a:effectLst>
        </p:grpSpPr>
        <p:sp>
          <p:nvSpPr>
            <p:cNvPr id="127" name="Oval 126"/>
            <p:cNvSpPr/>
            <p:nvPr/>
          </p:nvSpPr>
          <p:spPr>
            <a:xfrm>
              <a:off x="1828800" y="2193646"/>
              <a:ext cx="1600200" cy="1600200"/>
            </a:xfrm>
            <a:prstGeom prst="ellipse">
              <a:avLst/>
            </a:prstGeom>
            <a:gradFill>
              <a:gsLst>
                <a:gs pos="100000">
                  <a:srgbClr val="002F8C"/>
                </a:gs>
                <a:gs pos="0">
                  <a:srgbClr val="0085B4"/>
                </a:gs>
              </a:gsLst>
              <a:lin ang="5400000" scaled="1"/>
            </a:gradFill>
            <a:ln w="12700" cap="flat" cmpd="sng" algn="ctr">
              <a:solidFill>
                <a:srgbClr val="00206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8" name="Oval 127"/>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9" name="Oval 128"/>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tr-TR" sz="4400" dirty="0">
                  <a:solidFill>
                    <a:schemeClr val="tx1">
                      <a:lumMod val="85000"/>
                      <a:lumOff val="15000"/>
                    </a:schemeClr>
                  </a:solidFill>
                  <a:ea typeface="Franchise" pitchFamily="49" charset="0"/>
                  <a:cs typeface="Segoe UI Light" pitchFamily="34" charset="0"/>
                </a:rPr>
                <a:t>1</a:t>
              </a:r>
              <a:endParaRPr lang="en-US" sz="4400" dirty="0">
                <a:solidFill>
                  <a:schemeClr val="tx1">
                    <a:lumMod val="85000"/>
                    <a:lumOff val="15000"/>
                  </a:schemeClr>
                </a:solidFill>
                <a:ea typeface="Franchise" pitchFamily="49" charset="0"/>
                <a:cs typeface="Segoe UI Light" pitchFamily="34" charset="0"/>
              </a:endParaRPr>
            </a:p>
          </p:txBody>
        </p:sp>
        <p:sp>
          <p:nvSpPr>
            <p:cNvPr id="130" name="Oval 386"/>
            <p:cNvSpPr/>
            <p:nvPr/>
          </p:nvSpPr>
          <p:spPr>
            <a:xfrm>
              <a:off x="1948083" y="3331307"/>
              <a:ext cx="1361635" cy="431382"/>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31" name="Group 130"/>
          <p:cNvGrpSpPr/>
          <p:nvPr/>
        </p:nvGrpSpPr>
        <p:grpSpPr>
          <a:xfrm>
            <a:off x="2822966" y="5065525"/>
            <a:ext cx="1444234" cy="1444232"/>
            <a:chOff x="1828800" y="2193646"/>
            <a:chExt cx="1600200" cy="1600200"/>
          </a:xfrm>
          <a:effectLst>
            <a:reflection blurRad="6350" stA="52000" endA="300" endPos="35000" dir="5400000" sy="-100000" algn="bl" rotWithShape="0"/>
          </a:effectLst>
        </p:grpSpPr>
        <p:sp>
          <p:nvSpPr>
            <p:cNvPr id="132" name="Oval 131"/>
            <p:cNvSpPr/>
            <p:nvPr/>
          </p:nvSpPr>
          <p:spPr>
            <a:xfrm>
              <a:off x="1828800" y="2193646"/>
              <a:ext cx="1600200" cy="1600200"/>
            </a:xfrm>
            <a:prstGeom prst="ellipse">
              <a:avLst/>
            </a:prstGeom>
            <a:gradFill flip="none" rotWithShape="1">
              <a:gsLst>
                <a:gs pos="0">
                  <a:srgbClr val="00701B">
                    <a:lumMod val="85000"/>
                  </a:srgbClr>
                </a:gs>
                <a:gs pos="100000">
                  <a:srgbClr val="00D629">
                    <a:lumMod val="80000"/>
                  </a:srgbClr>
                </a:gs>
              </a:gsLst>
              <a:lin ang="16200000" scaled="1"/>
              <a:tileRect/>
            </a:gradFill>
            <a:ln w="12700" cap="flat" cmpd="sng" algn="ctr">
              <a:solidFill>
                <a:srgbClr val="004C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3" name="Oval 132"/>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4" name="Oval 133"/>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tr-TR" sz="4400" dirty="0">
                  <a:solidFill>
                    <a:schemeClr val="tx1">
                      <a:lumMod val="85000"/>
                      <a:lumOff val="15000"/>
                    </a:schemeClr>
                  </a:solidFill>
                  <a:ea typeface="Franchise" pitchFamily="49" charset="0"/>
                  <a:cs typeface="Segoe UI Light" pitchFamily="34" charset="0"/>
                </a:rPr>
                <a:t>2</a:t>
              </a:r>
              <a:endParaRPr lang="en-US" sz="4400" dirty="0">
                <a:solidFill>
                  <a:schemeClr val="tx1">
                    <a:lumMod val="85000"/>
                    <a:lumOff val="15000"/>
                  </a:schemeClr>
                </a:solidFill>
                <a:ea typeface="Franchise" pitchFamily="49" charset="0"/>
                <a:cs typeface="Segoe UI Light" pitchFamily="34" charset="0"/>
              </a:endParaRPr>
            </a:p>
          </p:txBody>
        </p:sp>
        <p:sp>
          <p:nvSpPr>
            <p:cNvPr id="135" name="Oval 386"/>
            <p:cNvSpPr/>
            <p:nvPr/>
          </p:nvSpPr>
          <p:spPr>
            <a:xfrm>
              <a:off x="1948083" y="3331307"/>
              <a:ext cx="1361635" cy="431382"/>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27" name="Group 3"/>
          <p:cNvGrpSpPr/>
          <p:nvPr/>
        </p:nvGrpSpPr>
        <p:grpSpPr>
          <a:xfrm>
            <a:off x="6781800" y="2286000"/>
            <a:ext cx="1914014" cy="3487418"/>
            <a:chOff x="9860006" y="1339466"/>
            <a:chExt cx="2383797" cy="4070734"/>
          </a:xfrm>
        </p:grpSpPr>
        <p:sp>
          <p:nvSpPr>
            <p:cNvPr id="28" name="Rectangle 60"/>
            <p:cNvSpPr/>
            <p:nvPr/>
          </p:nvSpPr>
          <p:spPr>
            <a:xfrm>
              <a:off x="9860007" y="1339466"/>
              <a:ext cx="2383796" cy="365759"/>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b="1" kern="0" dirty="0">
                <a:solidFill>
                  <a:sysClr val="window" lastClr="FFFFFF"/>
                </a:solidFill>
                <a:latin typeface="Calibri"/>
              </a:endParaRPr>
            </a:p>
          </p:txBody>
        </p:sp>
        <p:sp>
          <p:nvSpPr>
            <p:cNvPr id="29" name="Rectangle 61"/>
            <p:cNvSpPr/>
            <p:nvPr/>
          </p:nvSpPr>
          <p:spPr>
            <a:xfrm>
              <a:off x="9860006" y="1708154"/>
              <a:ext cx="2383796" cy="3702046"/>
            </a:xfrm>
            <a:prstGeom prst="rect">
              <a:avLst/>
            </a:prstGeom>
            <a:gradFill>
              <a:gsLst>
                <a:gs pos="100000">
                  <a:sysClr val="window" lastClr="FFFFFF">
                    <a:lumMod val="75000"/>
                  </a:sysClr>
                </a:gs>
                <a:gs pos="0">
                  <a:sysClr val="window" lastClr="FFFFFF">
                    <a:lumMod val="95000"/>
                  </a:sysClr>
                </a:gs>
              </a:gsLst>
              <a:lin ang="5400000" scaled="0"/>
            </a:gradFill>
            <a:ln w="12700" cap="flat" cmpd="sng" algn="ctr">
              <a:solidFill>
                <a:sysClr val="window" lastClr="FFFFFF">
                  <a:lumMod val="50000"/>
                </a:sysClr>
              </a:solidFill>
              <a:prstDash val="solid"/>
            </a:ln>
            <a:effectLst>
              <a:reflection blurRad="6350" stA="52000" endA="300" endPos="20000" dir="5400000" sy="-100000" algn="bl" rotWithShape="0"/>
            </a:effectLst>
          </p:spPr>
          <p:txBody>
            <a:bodyPr lIns="91440" tIns="91440" rIns="91440" bIns="91440" rtlCol="0" anchor="t"/>
            <a:lstStyle/>
            <a:p>
              <a:pPr marL="68580" indent="0" algn="ctr">
                <a:lnSpc>
                  <a:spcPct val="125000"/>
                </a:lnSpc>
                <a:buNone/>
              </a:pPr>
              <a:r>
                <a:rPr lang="tr-TR" sz="1400" dirty="0"/>
                <a:t>Değerlendirme (Sınama Durumları): İstendik davranışların ve özelliklerin kazanılıp kazanılmadığına ve kazanılma derecesine karar verme sürecidir</a:t>
              </a:r>
              <a:r>
                <a:rPr lang="tr-TR" sz="1600" dirty="0"/>
                <a:t>.</a:t>
              </a:r>
              <a:endParaRPr lang="tr-TR" sz="1600" dirty="0"/>
            </a:p>
          </p:txBody>
        </p:sp>
      </p:grpSp>
      <p:grpSp>
        <p:nvGrpSpPr>
          <p:cNvPr id="35" name="Group 94"/>
          <p:cNvGrpSpPr/>
          <p:nvPr/>
        </p:nvGrpSpPr>
        <p:grpSpPr>
          <a:xfrm>
            <a:off x="7016689" y="5108968"/>
            <a:ext cx="1444234" cy="1444232"/>
            <a:chOff x="1828800" y="2193646"/>
            <a:chExt cx="1600200" cy="1600200"/>
          </a:xfrm>
          <a:effectLst>
            <a:reflection blurRad="6350" stA="52000" endA="300" endPos="35000" dir="5400000" sy="-100000" algn="bl" rotWithShape="0"/>
          </a:effectLst>
        </p:grpSpPr>
        <p:sp>
          <p:nvSpPr>
            <p:cNvPr id="36" name="Oval 35"/>
            <p:cNvSpPr/>
            <p:nvPr/>
          </p:nvSpPr>
          <p:spPr>
            <a:xfrm>
              <a:off x="1828800" y="2193646"/>
              <a:ext cx="1600200" cy="16002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Oval 36"/>
            <p:cNvSpPr/>
            <p:nvPr/>
          </p:nvSpPr>
          <p:spPr>
            <a:xfrm>
              <a:off x="1998822" y="2246401"/>
              <a:ext cx="1260159" cy="1108017"/>
            </a:xfrm>
            <a:prstGeom prst="ellipse">
              <a:avLst/>
            </a:prstGeom>
            <a:gradFill>
              <a:gsLst>
                <a:gs pos="0">
                  <a:sysClr val="window" lastClr="FFFFFF">
                    <a:lumMod val="100000"/>
                    <a:alpha val="80000"/>
                  </a:sysClr>
                </a:gs>
                <a:gs pos="100000">
                  <a:sysClr val="window" lastClr="FFFFFF">
                    <a:alpha val="0"/>
                  </a:sysClr>
                </a:gs>
              </a:gsLst>
              <a:lin ang="540000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Oval 37"/>
            <p:cNvSpPr/>
            <p:nvPr/>
          </p:nvSpPr>
          <p:spPr>
            <a:xfrm>
              <a:off x="2308860" y="2673706"/>
              <a:ext cx="640080" cy="64008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tr-TR" sz="4400" dirty="0">
                  <a:solidFill>
                    <a:schemeClr val="tx1">
                      <a:lumMod val="85000"/>
                      <a:lumOff val="15000"/>
                    </a:schemeClr>
                  </a:solidFill>
                  <a:ea typeface="Franchise" pitchFamily="49" charset="0"/>
                  <a:cs typeface="Segoe UI Light" pitchFamily="34" charset="0"/>
                </a:rPr>
                <a:t>4</a:t>
              </a:r>
              <a:endParaRPr lang="en-US" sz="4400" dirty="0">
                <a:solidFill>
                  <a:schemeClr val="tx1">
                    <a:lumMod val="85000"/>
                    <a:lumOff val="15000"/>
                  </a:schemeClr>
                </a:solidFill>
                <a:ea typeface="Franchise" pitchFamily="49" charset="0"/>
                <a:cs typeface="Segoe UI Light" pitchFamily="34" charset="0"/>
              </a:endParaRPr>
            </a:p>
          </p:txBody>
        </p:sp>
        <p:sp>
          <p:nvSpPr>
            <p:cNvPr id="39" name="Oval 386"/>
            <p:cNvSpPr/>
            <p:nvPr/>
          </p:nvSpPr>
          <p:spPr>
            <a:xfrm>
              <a:off x="1948083" y="3331307"/>
              <a:ext cx="1361634" cy="431381"/>
            </a:xfrm>
            <a:custGeom>
              <a:avLst/>
              <a:gdLst/>
              <a:ahLst/>
              <a:cxnLst/>
              <a:rect l="l" t="t" r="r" b="b"/>
              <a:pathLst>
                <a:path w="1631433" h="516857">
                  <a:moveTo>
                    <a:pt x="1631433" y="0"/>
                  </a:moveTo>
                  <a:cubicBezTo>
                    <a:pt x="1484412" y="306093"/>
                    <a:pt x="1171289" y="516857"/>
                    <a:pt x="808939" y="516857"/>
                  </a:cubicBezTo>
                  <a:cubicBezTo>
                    <a:pt x="457720" y="516857"/>
                    <a:pt x="152749" y="318843"/>
                    <a:pt x="0" y="28139"/>
                  </a:cubicBezTo>
                  <a:cubicBezTo>
                    <a:pt x="176185" y="284482"/>
                    <a:pt x="471647" y="452035"/>
                    <a:pt x="806243" y="452035"/>
                  </a:cubicBezTo>
                  <a:cubicBezTo>
                    <a:pt x="1153007" y="452035"/>
                    <a:pt x="1457738" y="272075"/>
                    <a:pt x="1631433"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Tree>
    <p:extLst>
      <p:ext uri="{BB962C8B-B14F-4D97-AF65-F5344CB8AC3E}">
        <p14:creationId xmlns:p14="http://schemas.microsoft.com/office/powerpoint/2010/main" val="3922420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graphicFrame>
        <p:nvGraphicFramePr>
          <p:cNvPr id="4" name="Diyagram 3"/>
          <p:cNvGraphicFramePr/>
          <p:nvPr>
            <p:extLst>
              <p:ext uri="{D42A27DB-BD31-4B8C-83A1-F6EECF244321}">
                <p14:modId xmlns:p14="http://schemas.microsoft.com/office/powerpoint/2010/main" val="2581690234"/>
              </p:ext>
            </p:extLst>
          </p:nvPr>
        </p:nvGraphicFramePr>
        <p:xfrm>
          <a:off x="1043608" y="1124744"/>
          <a:ext cx="6912768"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6076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483" y="836712"/>
            <a:ext cx="7252171" cy="5184576"/>
          </a:xfrm>
          <a:prstGeom prst="rect">
            <a:avLst/>
          </a:prstGeom>
          <a:ln>
            <a:noFill/>
          </a:ln>
          <a:effectLst>
            <a:softEdge rad="112500"/>
          </a:effectLst>
        </p:spPr>
      </p:pic>
    </p:spTree>
    <p:extLst>
      <p:ext uri="{BB962C8B-B14F-4D97-AF65-F5344CB8AC3E}">
        <p14:creationId xmlns:p14="http://schemas.microsoft.com/office/powerpoint/2010/main" val="246172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p:txBody>
          <a:bodyPr>
            <a:normAutofit lnSpcReduction="10000"/>
          </a:bodyPr>
          <a:lstStyle/>
          <a:p>
            <a:r>
              <a:rPr lang="tr-TR" b="1" dirty="0"/>
              <a:t>Eğitim Programı ve </a:t>
            </a:r>
            <a:r>
              <a:rPr lang="tr-TR" b="1" dirty="0" smtClean="0"/>
              <a:t>Öğretim</a:t>
            </a:r>
          </a:p>
          <a:p>
            <a:endParaRPr lang="tr-TR" dirty="0"/>
          </a:p>
          <a:p>
            <a:r>
              <a:rPr lang="tr-TR" dirty="0" smtClean="0"/>
              <a:t>Eğitim </a:t>
            </a:r>
            <a:r>
              <a:rPr lang="tr-TR" dirty="0"/>
              <a:t>programı </a:t>
            </a:r>
            <a:r>
              <a:rPr lang="tr-TR" dirty="0">
                <a:sym typeface="Wingdings" panose="05000000000000000000" pitchFamily="2" charset="2"/>
              </a:rPr>
              <a:t> </a:t>
            </a:r>
            <a:r>
              <a:rPr lang="tr-TR" sz="3200" b="1" dirty="0">
                <a:solidFill>
                  <a:schemeClr val="tx2">
                    <a:lumMod val="60000"/>
                    <a:lumOff val="40000"/>
                  </a:schemeClr>
                </a:solidFill>
                <a:sym typeface="Wingdings" panose="05000000000000000000" pitchFamily="2" charset="2"/>
              </a:rPr>
              <a:t>Ne?</a:t>
            </a:r>
          </a:p>
          <a:p>
            <a:r>
              <a:rPr lang="tr-TR" dirty="0">
                <a:sym typeface="Wingdings" panose="05000000000000000000" pitchFamily="2" charset="2"/>
              </a:rPr>
              <a:t>Öğretim   </a:t>
            </a:r>
            <a:r>
              <a:rPr lang="tr-TR" sz="3200" b="1" dirty="0">
                <a:solidFill>
                  <a:schemeClr val="tx2">
                    <a:lumMod val="60000"/>
                    <a:lumOff val="40000"/>
                  </a:schemeClr>
                </a:solidFill>
                <a:sym typeface="Wingdings" panose="05000000000000000000" pitchFamily="2" charset="2"/>
              </a:rPr>
              <a:t>Nasıl?</a:t>
            </a:r>
          </a:p>
          <a:p>
            <a:pPr marL="342900" indent="-342900">
              <a:buFont typeface="Arial" pitchFamily="34" charset="0"/>
              <a:buChar char="•"/>
            </a:pPr>
            <a:endParaRPr lang="tr-TR" dirty="0" smtClean="0">
              <a:sym typeface="Wingdings" panose="05000000000000000000" pitchFamily="2" charset="2"/>
            </a:endParaRPr>
          </a:p>
          <a:p>
            <a:pPr marL="342900" indent="-342900">
              <a:buFont typeface="Arial" pitchFamily="34" charset="0"/>
              <a:buChar char="•"/>
            </a:pPr>
            <a:endParaRPr lang="tr-TR" dirty="0">
              <a:sym typeface="Wingdings" panose="05000000000000000000" pitchFamily="2" charset="2"/>
            </a:endParaRPr>
          </a:p>
          <a:p>
            <a:pPr marL="342900" indent="-342900">
              <a:buFont typeface="Arial" pitchFamily="34" charset="0"/>
              <a:buChar char="•"/>
            </a:pPr>
            <a:endParaRPr lang="tr-TR" dirty="0" smtClean="0">
              <a:sym typeface="Wingdings" panose="05000000000000000000" pitchFamily="2" charset="2"/>
            </a:endParaRPr>
          </a:p>
          <a:p>
            <a:r>
              <a:rPr lang="tr-TR" dirty="0" smtClean="0">
                <a:sym typeface="Wingdings" panose="05000000000000000000" pitchFamily="2" charset="2"/>
              </a:rPr>
              <a:t>Eğitim </a:t>
            </a:r>
            <a:r>
              <a:rPr lang="tr-TR" dirty="0">
                <a:sym typeface="Wingdings" panose="05000000000000000000" pitchFamily="2" charset="2"/>
              </a:rPr>
              <a:t>programı, okul yönetimi altında öğrenme deneyimlerinin bir plan ve program olarak ortaya çıkmasıdır.</a:t>
            </a:r>
          </a:p>
          <a:p>
            <a:r>
              <a:rPr lang="tr-TR" dirty="0" smtClean="0">
                <a:sym typeface="Wingdings" panose="05000000000000000000" pitchFamily="2" charset="2"/>
              </a:rPr>
              <a:t>Öğretim</a:t>
            </a:r>
            <a:r>
              <a:rPr lang="tr-TR" dirty="0">
                <a:sym typeface="Wingdings" panose="05000000000000000000" pitchFamily="2" charset="2"/>
              </a:rPr>
              <a:t>, eğitim programını kullanmaya hazır hale getirmektir</a:t>
            </a:r>
            <a:endParaRPr lang="tr-TR" dirty="0"/>
          </a:p>
        </p:txBody>
      </p:sp>
      <p:pic>
        <p:nvPicPr>
          <p:cNvPr id="1026" name="Picture 2" descr="C:\Users\mdikmen\Desktop\program Geliştirme\c3b6c49fretim-ec49fiti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2324" y="1173162"/>
            <a:ext cx="3978275" cy="333064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5029200" y="1752600"/>
            <a:ext cx="762000" cy="381000"/>
          </a:xfrm>
          <a:prstGeom prst="rect">
            <a:avLst/>
          </a:prstGeom>
          <a:noFill/>
        </p:spPr>
        <p:txBody>
          <a:bodyPr wrap="square" rtlCol="0">
            <a:spAutoFit/>
          </a:bodyPr>
          <a:lstStyle/>
          <a:p>
            <a:r>
              <a:rPr lang="tr-TR" b="1" dirty="0" smtClean="0">
                <a:latin typeface="Calibri" pitchFamily="34" charset="0"/>
              </a:rPr>
              <a:t>Ne</a:t>
            </a:r>
            <a:endParaRPr lang="tr-TR" b="1" dirty="0">
              <a:latin typeface="Calibri" pitchFamily="34" charset="0"/>
            </a:endParaRPr>
          </a:p>
        </p:txBody>
      </p:sp>
      <p:sp>
        <p:nvSpPr>
          <p:cNvPr id="6" name="Metin kutusu 5"/>
          <p:cNvSpPr txBox="1"/>
          <p:nvPr/>
        </p:nvSpPr>
        <p:spPr>
          <a:xfrm>
            <a:off x="7543800" y="1828800"/>
            <a:ext cx="762000" cy="381000"/>
          </a:xfrm>
          <a:prstGeom prst="rect">
            <a:avLst/>
          </a:prstGeom>
          <a:noFill/>
        </p:spPr>
        <p:txBody>
          <a:bodyPr wrap="square" rtlCol="0">
            <a:spAutoFit/>
          </a:bodyPr>
          <a:lstStyle/>
          <a:p>
            <a:r>
              <a:rPr lang="tr-TR" b="1" dirty="0" smtClean="0">
                <a:latin typeface="Calibri" pitchFamily="34" charset="0"/>
              </a:rPr>
              <a:t>Nasıl</a:t>
            </a:r>
            <a:endParaRPr lang="tr-TR" b="1" dirty="0">
              <a:latin typeface="Calibri" pitchFamily="34" charset="0"/>
            </a:endParaRPr>
          </a:p>
        </p:txBody>
      </p:sp>
    </p:spTree>
    <p:extLst>
      <p:ext uri="{BB962C8B-B14F-4D97-AF65-F5344CB8AC3E}">
        <p14:creationId xmlns:p14="http://schemas.microsoft.com/office/powerpoint/2010/main" val="307646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p:txBody>
          <a:bodyPr/>
          <a:lstStyle/>
          <a:p>
            <a:r>
              <a:rPr lang="tr-TR" b="1" dirty="0"/>
              <a:t>Eğitim Programı ve </a:t>
            </a:r>
            <a:r>
              <a:rPr lang="tr-TR" b="1" dirty="0" smtClean="0"/>
              <a:t>Öğretim</a:t>
            </a:r>
          </a:p>
          <a:p>
            <a:endParaRPr lang="tr-TR" dirty="0"/>
          </a:p>
        </p:txBody>
      </p:sp>
      <p:pic>
        <p:nvPicPr>
          <p:cNvPr id="2050" name="Picture 2" descr="C:\Users\mdikmen\Desktop\program Geliştirm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636178"/>
            <a:ext cx="4600575"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429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graphicFrame>
        <p:nvGraphicFramePr>
          <p:cNvPr id="4" name="İçerik Yer Tutucusu 4"/>
          <p:cNvGraphicFramePr>
            <a:graphicFrameLocks/>
          </p:cNvGraphicFramePr>
          <p:nvPr>
            <p:extLst>
              <p:ext uri="{D42A27DB-BD31-4B8C-83A1-F6EECF244321}">
                <p14:modId xmlns:p14="http://schemas.microsoft.com/office/powerpoint/2010/main" val="361750089"/>
              </p:ext>
            </p:extLst>
          </p:nvPr>
        </p:nvGraphicFramePr>
        <p:xfrm>
          <a:off x="990600" y="1813992"/>
          <a:ext cx="7273428" cy="3672408"/>
        </p:xfrm>
        <a:graphic>
          <a:graphicData uri="http://schemas.openxmlformats.org/drawingml/2006/table">
            <a:tbl>
              <a:tblPr firstRow="1" bandRow="1">
                <a:tableStyleId>{F5AB1C69-6EDB-4FF4-983F-18BD219EF322}</a:tableStyleId>
              </a:tblPr>
              <a:tblGrid>
                <a:gridCol w="3636714"/>
                <a:gridCol w="3636714"/>
              </a:tblGrid>
              <a:tr h="697634">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Eğitim Programı</a:t>
                      </a:r>
                      <a:endParaRPr lang="tr-TR" altLang="tr-TR" sz="2000" kern="1200" dirty="0" smtClean="0">
                        <a:solidFill>
                          <a:schemeClr val="tx2"/>
                        </a:solidFill>
                        <a:latin typeface="+mn-lt"/>
                        <a:ea typeface="+mn-ea"/>
                        <a:cs typeface="+mn-cs"/>
                      </a:endParaRPr>
                    </a:p>
                  </a:txBody>
                  <a:tcPr horzOverflow="overflow"/>
                </a:tc>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Öğretim</a:t>
                      </a:r>
                      <a:endParaRPr lang="tr-TR" altLang="tr-TR" sz="2000" kern="1200" dirty="0" smtClean="0">
                        <a:solidFill>
                          <a:schemeClr val="tx2"/>
                        </a:solidFill>
                        <a:latin typeface="+mn-lt"/>
                        <a:ea typeface="+mn-ea"/>
                        <a:cs typeface="+mn-cs"/>
                      </a:endParaRPr>
                    </a:p>
                  </a:txBody>
                  <a:tcPr horzOverflow="overflow"/>
                </a:tc>
              </a:tr>
              <a:tr h="697634">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NE? yapılacağıdır</a:t>
                      </a:r>
                      <a:endParaRPr lang="tr-TR" altLang="tr-TR" sz="2000" kern="1200" dirty="0" smtClean="0">
                        <a:solidFill>
                          <a:schemeClr val="tx2"/>
                        </a:solidFill>
                        <a:latin typeface="+mn-lt"/>
                        <a:ea typeface="+mn-ea"/>
                        <a:cs typeface="+mn-cs"/>
                      </a:endParaRPr>
                    </a:p>
                  </a:txBody>
                  <a:tcPr horzOverflow="overflow"/>
                </a:tc>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smtClean="0"/>
                        <a:t>NASIL? yapılacağıdır</a:t>
                      </a:r>
                      <a:endParaRPr lang="tr-TR" altLang="tr-TR" sz="2000" kern="1200" smtClean="0">
                        <a:solidFill>
                          <a:schemeClr val="tx2"/>
                        </a:solidFill>
                        <a:latin typeface="+mn-lt"/>
                        <a:ea typeface="+mn-ea"/>
                        <a:cs typeface="+mn-cs"/>
                      </a:endParaRPr>
                    </a:p>
                  </a:txBody>
                  <a:tcPr horzOverflow="overflow"/>
                </a:tc>
              </a:tr>
              <a:tr h="789753">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Programlama ve planlama süreci</a:t>
                      </a:r>
                      <a:endParaRPr lang="tr-TR" altLang="tr-TR" sz="2000" kern="1200" dirty="0" smtClean="0">
                        <a:solidFill>
                          <a:schemeClr val="tx2"/>
                        </a:solidFill>
                        <a:latin typeface="+mn-lt"/>
                        <a:ea typeface="+mn-ea"/>
                        <a:cs typeface="+mn-cs"/>
                      </a:endParaRPr>
                    </a:p>
                  </a:txBody>
                  <a:tcPr horzOverflow="overflow"/>
                </a:tc>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Yöntem</a:t>
                      </a:r>
                      <a:endParaRPr lang="tr-TR" altLang="tr-TR" sz="2000" kern="1200" dirty="0" smtClean="0">
                        <a:solidFill>
                          <a:schemeClr val="tx2"/>
                        </a:solidFill>
                        <a:latin typeface="+mn-lt"/>
                        <a:ea typeface="+mn-ea"/>
                        <a:cs typeface="+mn-cs"/>
                      </a:endParaRPr>
                    </a:p>
                  </a:txBody>
                  <a:tcPr horzOverflow="overflow"/>
                </a:tc>
              </a:tr>
              <a:tr h="789753">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Öğrenme yaşantıları</a:t>
                      </a:r>
                      <a:endParaRPr lang="tr-TR" altLang="tr-TR" sz="2000" kern="1200" dirty="0" smtClean="0">
                        <a:solidFill>
                          <a:schemeClr val="tx2"/>
                        </a:solidFill>
                        <a:latin typeface="+mn-lt"/>
                        <a:ea typeface="+mn-ea"/>
                        <a:cs typeface="+mn-cs"/>
                      </a:endParaRPr>
                    </a:p>
                  </a:txBody>
                  <a:tcPr horzOverflow="overflow"/>
                </a:tc>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Öğretme rolü ve sunuş becerileri</a:t>
                      </a:r>
                      <a:endParaRPr lang="tr-TR" altLang="tr-TR" sz="2000" kern="1200" dirty="0" smtClean="0">
                        <a:solidFill>
                          <a:schemeClr val="tx2"/>
                        </a:solidFill>
                        <a:latin typeface="+mn-lt"/>
                        <a:ea typeface="+mn-ea"/>
                        <a:cs typeface="+mn-cs"/>
                      </a:endParaRPr>
                    </a:p>
                  </a:txBody>
                  <a:tcPr horzOverflow="overflow"/>
                </a:tc>
              </a:tr>
              <a:tr h="697634">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Kılavuz ve plan</a:t>
                      </a:r>
                      <a:endParaRPr lang="tr-TR" altLang="tr-TR" sz="2000" kern="1200" dirty="0" smtClean="0">
                        <a:solidFill>
                          <a:schemeClr val="tx2"/>
                        </a:solidFill>
                        <a:latin typeface="+mn-lt"/>
                        <a:ea typeface="+mn-ea"/>
                        <a:cs typeface="+mn-cs"/>
                      </a:endParaRPr>
                    </a:p>
                  </a:txBody>
                  <a:tcPr horzOverflow="overflow"/>
                </a:tc>
                <a:tc>
                  <a:txBody>
                    <a:bodyPr/>
                    <a:lstStyle>
                      <a:lvl1pPr marL="342900" indent="-342900">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fontAlgn="base">
                        <a:spcBef>
                          <a:spcPct val="20000"/>
                        </a:spcBef>
                        <a:spcAft>
                          <a:spcPct val="0"/>
                        </a:spcAft>
                        <a:defRPr>
                          <a:solidFill>
                            <a:schemeClr val="tx1"/>
                          </a:solidFill>
                          <a:latin typeface="Arial" pitchFamily="34" charset="0"/>
                          <a:cs typeface="Arial" pitchFamily="34" charset="0"/>
                        </a:defRPr>
                      </a:lvl6pPr>
                      <a:lvl7pPr marL="2971800" indent="-228600" fontAlgn="base">
                        <a:spcBef>
                          <a:spcPct val="20000"/>
                        </a:spcBef>
                        <a:spcAft>
                          <a:spcPct val="0"/>
                        </a:spcAft>
                        <a:defRPr>
                          <a:solidFill>
                            <a:schemeClr val="tx1"/>
                          </a:solidFill>
                          <a:latin typeface="Arial" pitchFamily="34" charset="0"/>
                          <a:cs typeface="Arial" pitchFamily="34" charset="0"/>
                        </a:defRPr>
                      </a:lvl7pPr>
                      <a:lvl8pPr marL="3429000" indent="-228600" fontAlgn="base">
                        <a:spcBef>
                          <a:spcPct val="20000"/>
                        </a:spcBef>
                        <a:spcAft>
                          <a:spcPct val="0"/>
                        </a:spcAft>
                        <a:defRPr>
                          <a:solidFill>
                            <a:schemeClr val="tx1"/>
                          </a:solidFill>
                          <a:latin typeface="Arial" pitchFamily="34" charset="0"/>
                          <a:cs typeface="Arial" pitchFamily="34" charset="0"/>
                        </a:defRPr>
                      </a:lvl8pPr>
                      <a:lvl9pPr marL="3886200" indent="-228600" fontAlgn="base">
                        <a:spcBef>
                          <a:spcPct val="20000"/>
                        </a:spcBef>
                        <a:spcAft>
                          <a:spcPct val="0"/>
                        </a:spcAft>
                        <a:defRPr>
                          <a:solidFill>
                            <a:schemeClr val="tx1"/>
                          </a:solidFill>
                          <a:latin typeface="Arial" pitchFamily="34" charset="0"/>
                          <a:cs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lang="tr-TR" altLang="tr-TR" sz="2000" kern="1200" dirty="0" smtClean="0"/>
                        <a:t>Uygulama</a:t>
                      </a:r>
                      <a:endParaRPr lang="tr-TR" altLang="tr-TR" sz="2000" kern="1200" dirty="0" smtClean="0">
                        <a:solidFill>
                          <a:schemeClr val="tx2"/>
                        </a:solidFill>
                        <a:latin typeface="+mn-lt"/>
                        <a:ea typeface="+mn-ea"/>
                        <a:cs typeface="+mn-cs"/>
                      </a:endParaRPr>
                    </a:p>
                  </a:txBody>
                  <a:tcPr horzOverflow="overflow"/>
                </a:tc>
              </a:tr>
            </a:tbl>
          </a:graphicData>
        </a:graphic>
      </p:graphicFrame>
    </p:spTree>
    <p:extLst>
      <p:ext uri="{BB962C8B-B14F-4D97-AF65-F5344CB8AC3E}">
        <p14:creationId xmlns:p14="http://schemas.microsoft.com/office/powerpoint/2010/main" val="3054378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dikmen\Desktop\program Geliştirme\conte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8" y="439387"/>
            <a:ext cx="9144848" cy="6096000"/>
          </a:xfrm>
          <a:prstGeom prst="rect">
            <a:avLst/>
          </a:prstGeom>
          <a:noFill/>
          <a:extLst>
            <a:ext uri="{909E8E84-426E-40DD-AFC4-6F175D3DCCD1}">
              <a14:hiddenFill xmlns:a14="http://schemas.microsoft.com/office/drawing/2010/main">
                <a:solidFill>
                  <a:srgbClr val="FFFFFF"/>
                </a:solidFill>
              </a14:hiddenFill>
            </a:ext>
          </a:extLst>
        </p:spPr>
      </p:pic>
      <p:sp>
        <p:nvSpPr>
          <p:cNvPr id="6" name="İçerik Yer Tutucusu 5"/>
          <p:cNvSpPr>
            <a:spLocks noGrp="1"/>
          </p:cNvSpPr>
          <p:nvPr>
            <p:ph idx="1"/>
          </p:nvPr>
        </p:nvSpPr>
        <p:spPr>
          <a:xfrm>
            <a:off x="1219200" y="3246437"/>
            <a:ext cx="5638800" cy="3230563"/>
          </a:xfrm>
        </p:spPr>
        <p:txBody>
          <a:bodyPr>
            <a:normAutofit fontScale="32500" lnSpcReduction="20000"/>
          </a:bodyPr>
          <a:lstStyle/>
          <a:p>
            <a:pPr>
              <a:lnSpc>
                <a:spcPct val="145000"/>
              </a:lnSpc>
            </a:pPr>
            <a:r>
              <a:rPr lang="tr-TR" sz="3300" b="1" dirty="0"/>
              <a:t>Program Geliştirmede Temel Kavramlar</a:t>
            </a:r>
          </a:p>
          <a:p>
            <a:pPr marL="177800" lvl="3" indent="-177800">
              <a:lnSpc>
                <a:spcPct val="145000"/>
              </a:lnSpc>
              <a:buFont typeface="Arial" pitchFamily="34" charset="0"/>
              <a:buChar char="•"/>
            </a:pPr>
            <a:r>
              <a:rPr lang="tr-TR" b="1" dirty="0" smtClean="0"/>
              <a:t>Açık Bir Sistem Olarak </a:t>
            </a:r>
            <a:r>
              <a:rPr lang="tr-TR" b="1" dirty="0"/>
              <a:t>E</a:t>
            </a:r>
            <a:r>
              <a:rPr lang="tr-TR" b="1" dirty="0" smtClean="0"/>
              <a:t>ğitim</a:t>
            </a:r>
          </a:p>
          <a:p>
            <a:pPr marL="177800" lvl="3" indent="-177800">
              <a:lnSpc>
                <a:spcPct val="145000"/>
              </a:lnSpc>
              <a:buFont typeface="Arial" pitchFamily="34" charset="0"/>
              <a:buChar char="•"/>
            </a:pPr>
            <a:r>
              <a:rPr lang="tr-TR" b="1" dirty="0" smtClean="0"/>
              <a:t>Eğitim </a:t>
            </a:r>
            <a:r>
              <a:rPr lang="tr-TR" b="1" dirty="0"/>
              <a:t>Programı</a:t>
            </a:r>
          </a:p>
          <a:p>
            <a:pPr marL="177800" lvl="3" indent="-177800">
              <a:lnSpc>
                <a:spcPct val="145000"/>
              </a:lnSpc>
              <a:buFont typeface="Arial" pitchFamily="34" charset="0"/>
              <a:buChar char="•"/>
            </a:pPr>
            <a:r>
              <a:rPr lang="tr-TR" b="1" dirty="0" smtClean="0"/>
              <a:t>Program </a:t>
            </a:r>
            <a:r>
              <a:rPr lang="tr-TR" b="1" dirty="0"/>
              <a:t>Geliştirme</a:t>
            </a:r>
          </a:p>
          <a:p>
            <a:pPr marL="177800" lvl="3" indent="-177800">
              <a:lnSpc>
                <a:spcPct val="145000"/>
              </a:lnSpc>
              <a:buFont typeface="Arial" pitchFamily="34" charset="0"/>
              <a:buChar char="•"/>
            </a:pPr>
            <a:r>
              <a:rPr lang="tr-TR" b="1" dirty="0"/>
              <a:t>Eğitim Programı, Öğretim Programı ve Ders Programı</a:t>
            </a:r>
          </a:p>
          <a:p>
            <a:pPr marL="177800" lvl="3" indent="-177800">
              <a:lnSpc>
                <a:spcPct val="145000"/>
              </a:lnSpc>
              <a:buFont typeface="Arial" pitchFamily="34" charset="0"/>
              <a:buChar char="•"/>
            </a:pPr>
            <a:r>
              <a:rPr lang="tr-TR" b="1" dirty="0"/>
              <a:t>Eğitim Programı ve Öğretim</a:t>
            </a:r>
          </a:p>
          <a:p>
            <a:pPr marL="177800" lvl="3" indent="-177800">
              <a:lnSpc>
                <a:spcPct val="145000"/>
              </a:lnSpc>
              <a:buFont typeface="Arial" pitchFamily="34" charset="0"/>
              <a:buChar char="•"/>
            </a:pPr>
            <a:r>
              <a:rPr lang="tr-TR" b="1" dirty="0"/>
              <a:t>Örtük </a:t>
            </a:r>
            <a:r>
              <a:rPr lang="tr-TR" b="1" dirty="0" smtClean="0"/>
              <a:t>Program</a:t>
            </a:r>
          </a:p>
          <a:p>
            <a:pPr lvl="3" indent="-1193800">
              <a:lnSpc>
                <a:spcPct val="145000"/>
              </a:lnSpc>
            </a:pPr>
            <a:endParaRPr lang="tr-TR" dirty="0"/>
          </a:p>
          <a:p>
            <a:pPr>
              <a:lnSpc>
                <a:spcPct val="145000"/>
              </a:lnSpc>
            </a:pPr>
            <a:r>
              <a:rPr lang="tr-TR" sz="3300" b="1" dirty="0"/>
              <a:t>Program Geliştirmede Kuramsal Temeller</a:t>
            </a:r>
          </a:p>
          <a:p>
            <a:pPr marL="177800" lvl="3" indent="-177800">
              <a:lnSpc>
                <a:spcPct val="145000"/>
              </a:lnSpc>
              <a:buFont typeface="Arial" pitchFamily="34" charset="0"/>
              <a:buChar char="•"/>
            </a:pPr>
            <a:r>
              <a:rPr lang="tr-TR" b="1" dirty="0"/>
              <a:t>Tarihsel Temeller</a:t>
            </a:r>
          </a:p>
          <a:p>
            <a:pPr marL="177800" lvl="3" indent="-177800">
              <a:lnSpc>
                <a:spcPct val="145000"/>
              </a:lnSpc>
              <a:buFont typeface="Arial" pitchFamily="34" charset="0"/>
              <a:buChar char="•"/>
            </a:pPr>
            <a:r>
              <a:rPr lang="tr-TR" b="1" dirty="0"/>
              <a:t>Felsefi Temeller</a:t>
            </a:r>
          </a:p>
          <a:p>
            <a:pPr marL="177800" lvl="3" indent="-177800">
              <a:lnSpc>
                <a:spcPct val="145000"/>
              </a:lnSpc>
              <a:buFont typeface="Arial" pitchFamily="34" charset="0"/>
              <a:buChar char="•"/>
            </a:pPr>
            <a:r>
              <a:rPr lang="tr-TR" b="1" dirty="0"/>
              <a:t>Psikolojik Temeller</a:t>
            </a:r>
          </a:p>
          <a:p>
            <a:pPr marL="177800" lvl="4" indent="-177800">
              <a:lnSpc>
                <a:spcPct val="145000"/>
              </a:lnSpc>
              <a:buFont typeface="Arial" pitchFamily="34" charset="0"/>
              <a:buChar char="•"/>
            </a:pPr>
            <a:r>
              <a:rPr lang="tr-TR" b="1" dirty="0" err="1"/>
              <a:t>Bağlaşımcılık</a:t>
            </a:r>
            <a:r>
              <a:rPr lang="tr-TR" b="1" dirty="0"/>
              <a:t>-Bitişiklik Kuramı, Klasik Koşullanma, </a:t>
            </a:r>
            <a:endParaRPr lang="tr-TR" b="1" dirty="0" smtClean="0"/>
          </a:p>
          <a:p>
            <a:pPr marL="0" lvl="4">
              <a:lnSpc>
                <a:spcPct val="145000"/>
              </a:lnSpc>
            </a:pPr>
            <a:r>
              <a:rPr lang="tr-TR" b="1" dirty="0" smtClean="0"/>
              <a:t>      Edimsel </a:t>
            </a:r>
            <a:r>
              <a:rPr lang="tr-TR" b="1" dirty="0"/>
              <a:t>Koşullanma</a:t>
            </a:r>
          </a:p>
          <a:p>
            <a:pPr marL="273050" indent="-273050">
              <a:lnSpc>
                <a:spcPct val="145000"/>
              </a:lnSpc>
              <a:buFont typeface="Arial" pitchFamily="34" charset="0"/>
              <a:buChar char="•"/>
            </a:pPr>
            <a:endParaRPr lang="tr-TR" b="1" dirty="0"/>
          </a:p>
        </p:txBody>
      </p:sp>
      <p:sp>
        <p:nvSpPr>
          <p:cNvPr id="9" name="Alt Başlık 4"/>
          <p:cNvSpPr txBox="1">
            <a:spLocks/>
          </p:cNvSpPr>
          <p:nvPr/>
        </p:nvSpPr>
        <p:spPr>
          <a:xfrm>
            <a:off x="4948" y="6553200"/>
            <a:ext cx="9139052" cy="32261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tr-TR" sz="800" dirty="0" smtClean="0">
                <a:latin typeface="Batang" pitchFamily="18" charset="-127"/>
                <a:ea typeface="Batang" pitchFamily="18" charset="-127"/>
              </a:rPr>
              <a:t>Yrd. Doç. Dr. </a:t>
            </a:r>
            <a:r>
              <a:rPr lang="tr-TR" sz="800" dirty="0" err="1" smtClean="0">
                <a:latin typeface="Batang" pitchFamily="18" charset="-127"/>
                <a:ea typeface="Batang" pitchFamily="18" charset="-127"/>
              </a:rPr>
              <a:t>Cihad</a:t>
            </a:r>
            <a:r>
              <a:rPr lang="tr-TR" sz="800" dirty="0" smtClean="0">
                <a:latin typeface="Batang" pitchFamily="18" charset="-127"/>
                <a:ea typeface="Batang" pitchFamily="18" charset="-127"/>
              </a:rPr>
              <a:t> DEMİRLİ</a:t>
            </a:r>
            <a:endParaRPr lang="tr-TR" sz="800" dirty="0">
              <a:latin typeface="Batang" pitchFamily="18" charset="-127"/>
              <a:ea typeface="Batang" pitchFamily="18" charset="-127"/>
            </a:endParaRPr>
          </a:p>
        </p:txBody>
      </p:sp>
      <p:pic>
        <p:nvPicPr>
          <p:cNvPr id="10" name="Picture 3" descr="C:\temp\world.png"/>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85167" y="6583810"/>
            <a:ext cx="197990" cy="197990"/>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a:hlinkClick r:id="rId5"/>
          </p:cNvPr>
          <p:cNvSpPr txBox="1"/>
          <p:nvPr/>
        </p:nvSpPr>
        <p:spPr>
          <a:xfrm>
            <a:off x="304800" y="6581745"/>
            <a:ext cx="1447800" cy="200055"/>
          </a:xfrm>
          <a:prstGeom prst="rect">
            <a:avLst/>
          </a:prstGeom>
          <a:noFill/>
        </p:spPr>
        <p:txBody>
          <a:bodyPr wrap="square" rtlCol="0">
            <a:spAutoFit/>
          </a:bodyPr>
          <a:lstStyle/>
          <a:p>
            <a:r>
              <a:rPr lang="tr-TR" sz="700" dirty="0" smtClean="0"/>
              <a:t>.</a:t>
            </a:r>
            <a:r>
              <a:rPr lang="tr-TR" sz="700" dirty="0" err="1" smtClean="0"/>
              <a:t>cihaddemirli.com</a:t>
            </a:r>
            <a:endParaRPr lang="tr-TR" sz="700" dirty="0"/>
          </a:p>
        </p:txBody>
      </p:sp>
    </p:spTree>
    <p:extLst>
      <p:ext uri="{BB962C8B-B14F-4D97-AF65-F5344CB8AC3E}">
        <p14:creationId xmlns:p14="http://schemas.microsoft.com/office/powerpoint/2010/main" val="8826726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Program Geliştirmede Temel Kavramlar</a:t>
            </a:r>
            <a:endParaRPr lang="tr-TR" dirty="0"/>
          </a:p>
        </p:txBody>
      </p:sp>
      <p:graphicFrame>
        <p:nvGraphicFramePr>
          <p:cNvPr id="8" name="Diyagram 7"/>
          <p:cNvGraphicFramePr/>
          <p:nvPr>
            <p:extLst>
              <p:ext uri="{D42A27DB-BD31-4B8C-83A1-F6EECF244321}">
                <p14:modId xmlns:p14="http://schemas.microsoft.com/office/powerpoint/2010/main" val="4068935943"/>
              </p:ext>
            </p:extLst>
          </p:nvPr>
        </p:nvGraphicFramePr>
        <p:xfrm>
          <a:off x="1752600" y="18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Metin kutusu 8"/>
          <p:cNvSpPr txBox="1"/>
          <p:nvPr/>
        </p:nvSpPr>
        <p:spPr>
          <a:xfrm>
            <a:off x="3429000" y="3600271"/>
            <a:ext cx="2362200" cy="1200329"/>
          </a:xfrm>
          <a:prstGeom prst="rect">
            <a:avLst/>
          </a:prstGeom>
          <a:noFill/>
        </p:spPr>
        <p:txBody>
          <a:bodyPr wrap="square" rtlCol="0">
            <a:spAutoFit/>
          </a:bodyPr>
          <a:lstStyle/>
          <a:p>
            <a:r>
              <a:rPr lang="tr-TR" b="1" dirty="0"/>
              <a:t>Program Geliştirme</a:t>
            </a:r>
          </a:p>
          <a:p>
            <a:endParaRPr lang="tr-TR" dirty="0"/>
          </a:p>
          <a:p>
            <a:endParaRPr lang="tr-TR" dirty="0"/>
          </a:p>
          <a:p>
            <a:endParaRPr lang="tr-TR" dirty="0"/>
          </a:p>
        </p:txBody>
      </p:sp>
    </p:spTree>
    <p:extLst>
      <p:ext uri="{BB962C8B-B14F-4D97-AF65-F5344CB8AC3E}">
        <p14:creationId xmlns:p14="http://schemas.microsoft.com/office/powerpoint/2010/main" val="21324476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Program Geliştirmede Temel Kavramlar</a:t>
            </a:r>
            <a:endParaRPr lang="tr-TR" dirty="0"/>
          </a:p>
        </p:txBody>
      </p:sp>
      <p:sp>
        <p:nvSpPr>
          <p:cNvPr id="4" name="İçerik Yer Tutucusu 3"/>
          <p:cNvSpPr>
            <a:spLocks noGrp="1"/>
          </p:cNvSpPr>
          <p:nvPr>
            <p:ph idx="1"/>
          </p:nvPr>
        </p:nvSpPr>
        <p:spPr/>
        <p:txBody>
          <a:bodyPr/>
          <a:lstStyle/>
          <a:p>
            <a:r>
              <a:rPr lang="tr-TR" b="1" dirty="0"/>
              <a:t>Program Geliştirme</a:t>
            </a:r>
          </a:p>
          <a:p>
            <a:endParaRPr lang="tr-TR" dirty="0"/>
          </a:p>
          <a:p>
            <a:pPr algn="just"/>
            <a:r>
              <a:rPr lang="tr-TR" dirty="0" smtClean="0"/>
              <a:t>Eğitim </a:t>
            </a:r>
            <a:r>
              <a:rPr lang="tr-TR" dirty="0"/>
              <a:t>programının hedef, içerik, öğrenme-öğretme süreci ve değerlendirme ögeleri arasındaki dinamik ilişkiler </a:t>
            </a:r>
            <a:r>
              <a:rPr lang="tr-TR" dirty="0" smtClean="0"/>
              <a:t>bütünüdür.</a:t>
            </a:r>
            <a:endParaRPr lang="tr-TR" dirty="0"/>
          </a:p>
          <a:p>
            <a:pPr algn="just"/>
            <a:endParaRPr lang="tr-TR" dirty="0"/>
          </a:p>
        </p:txBody>
      </p:sp>
      <p:graphicFrame>
        <p:nvGraphicFramePr>
          <p:cNvPr id="7" name="Diyagram 6"/>
          <p:cNvGraphicFramePr/>
          <p:nvPr>
            <p:extLst>
              <p:ext uri="{D42A27DB-BD31-4B8C-83A1-F6EECF244321}">
                <p14:modId xmlns:p14="http://schemas.microsoft.com/office/powerpoint/2010/main" val="1903509802"/>
              </p:ext>
            </p:extLst>
          </p:nvPr>
        </p:nvGraphicFramePr>
        <p:xfrm>
          <a:off x="3429000" y="3962400"/>
          <a:ext cx="2286000" cy="175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3164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Tarihsel Temeller</a:t>
            </a:r>
          </a:p>
          <a:p>
            <a:pPr marL="342900" lvl="1" indent="-342900" algn="just">
              <a:buFont typeface="Arial" pitchFamily="34" charset="0"/>
              <a:buChar char="•"/>
            </a:pPr>
            <a:r>
              <a:rPr lang="tr-TR" b="1" dirty="0" smtClean="0">
                <a:solidFill>
                  <a:schemeClr val="tx2">
                    <a:lumMod val="60000"/>
                    <a:lumOff val="40000"/>
                  </a:schemeClr>
                </a:solidFill>
              </a:rPr>
              <a:t>MÖ 5. </a:t>
            </a:r>
            <a:r>
              <a:rPr lang="tr-TR" dirty="0" smtClean="0"/>
              <a:t>yüzyılda özel sınıf ile ilgilenilmiş, bu dönemde Sokrates ve Platon fikirleriyle ön plana çıkmıştır. </a:t>
            </a:r>
          </a:p>
          <a:p>
            <a:pPr marL="342900" lvl="1" indent="-342900" algn="just">
              <a:buFont typeface="Arial" pitchFamily="34" charset="0"/>
              <a:buChar char="•"/>
            </a:pPr>
            <a:r>
              <a:rPr lang="tr-TR" b="1" dirty="0" smtClean="0">
                <a:solidFill>
                  <a:schemeClr val="tx2">
                    <a:lumMod val="60000"/>
                    <a:lumOff val="40000"/>
                  </a:schemeClr>
                </a:solidFill>
              </a:rPr>
              <a:t>MÖ 4. </a:t>
            </a:r>
            <a:r>
              <a:rPr lang="tr-TR" dirty="0" smtClean="0"/>
              <a:t>yüzyılda yaşayan Sofistler ilk uzman eğiticiler olarak program geliştirmenin tarihinde yerini almıştır. </a:t>
            </a:r>
          </a:p>
          <a:p>
            <a:pPr marL="342900" lvl="1" indent="-342900" algn="just">
              <a:buFont typeface="Arial" pitchFamily="34" charset="0"/>
              <a:buChar char="•"/>
            </a:pPr>
            <a:r>
              <a:rPr lang="tr-TR" b="1" dirty="0" smtClean="0">
                <a:solidFill>
                  <a:schemeClr val="tx2">
                    <a:lumMod val="60000"/>
                    <a:lumOff val="40000"/>
                  </a:schemeClr>
                </a:solidFill>
              </a:rPr>
              <a:t>MÖ 3. </a:t>
            </a:r>
            <a:r>
              <a:rPr lang="tr-TR" dirty="0" smtClean="0"/>
              <a:t>yüzyılda </a:t>
            </a:r>
            <a:r>
              <a:rPr lang="tr-TR" dirty="0" err="1" smtClean="0"/>
              <a:t>Cicero</a:t>
            </a:r>
            <a:r>
              <a:rPr lang="tr-TR" dirty="0" smtClean="0"/>
              <a:t> ve </a:t>
            </a:r>
            <a:r>
              <a:rPr lang="tr-TR" dirty="0" err="1" smtClean="0"/>
              <a:t>Quintilian</a:t>
            </a:r>
            <a:r>
              <a:rPr lang="tr-TR" dirty="0" smtClean="0"/>
              <a:t> eğitimi yaşama hazırlık olarak ele almışlardır. Ortaçağda dine dayalı eğitim programları göze çarpmaktadır. </a:t>
            </a:r>
          </a:p>
          <a:p>
            <a:pPr marL="0" lvl="1" algn="just"/>
            <a:r>
              <a:rPr lang="tr-TR" dirty="0" smtClean="0"/>
              <a:t>Eğitimde </a:t>
            </a:r>
            <a:r>
              <a:rPr lang="tr-TR" dirty="0"/>
              <a:t>program geliştirme çalışmaları eğitimin bilim olarak kabul edilmesiyle </a:t>
            </a:r>
            <a:r>
              <a:rPr lang="tr-TR" b="1" dirty="0">
                <a:solidFill>
                  <a:schemeClr val="tx2">
                    <a:lumMod val="60000"/>
                    <a:lumOff val="40000"/>
                  </a:schemeClr>
                </a:solidFill>
              </a:rPr>
              <a:t>18. yüzyıldan sonra başlamıştır</a:t>
            </a:r>
            <a:r>
              <a:rPr lang="tr-TR" dirty="0"/>
              <a:t>. </a:t>
            </a:r>
          </a:p>
          <a:p>
            <a:pPr algn="just"/>
            <a:endParaRPr lang="tr-TR" dirty="0"/>
          </a:p>
        </p:txBody>
      </p:sp>
    </p:spTree>
    <p:extLst>
      <p:ext uri="{BB962C8B-B14F-4D97-AF65-F5344CB8AC3E}">
        <p14:creationId xmlns:p14="http://schemas.microsoft.com/office/powerpoint/2010/main" val="17136148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Tarihsel Temeller</a:t>
            </a:r>
          </a:p>
          <a:p>
            <a:pPr marL="342900" lvl="1" indent="-342900" algn="just">
              <a:buFont typeface="Arial" pitchFamily="34" charset="0"/>
              <a:buChar char="•"/>
            </a:pPr>
            <a:r>
              <a:rPr lang="tr-TR" dirty="0"/>
              <a:t>18. yüzyılda Amerika’da </a:t>
            </a:r>
            <a:r>
              <a:rPr lang="tr-TR" dirty="0" err="1"/>
              <a:t>Harward</a:t>
            </a:r>
            <a:r>
              <a:rPr lang="tr-TR" dirty="0"/>
              <a:t> ve Princeton üniversitelerinin açılmasıyla, özgür araştırmalar da başlamış, devlet okullarının açılmasıyla işlevsel eğitim programları geliştirilmiştir. </a:t>
            </a:r>
          </a:p>
          <a:p>
            <a:pPr marL="342900" lvl="1" indent="-342900" algn="just">
              <a:buFont typeface="Arial" pitchFamily="34" charset="0"/>
              <a:buChar char="•"/>
            </a:pPr>
            <a:r>
              <a:rPr lang="tr-TR" dirty="0"/>
              <a:t>19. yüzyılda </a:t>
            </a:r>
            <a:r>
              <a:rPr lang="tr-TR" b="1" dirty="0" err="1">
                <a:solidFill>
                  <a:schemeClr val="tx2">
                    <a:lumMod val="60000"/>
                    <a:lumOff val="40000"/>
                  </a:schemeClr>
                </a:solidFill>
              </a:rPr>
              <a:t>Bobbit</a:t>
            </a:r>
            <a:r>
              <a:rPr lang="tr-TR" b="1" dirty="0">
                <a:solidFill>
                  <a:schemeClr val="tx2">
                    <a:lumMod val="60000"/>
                    <a:lumOff val="40000"/>
                  </a:schemeClr>
                </a:solidFill>
              </a:rPr>
              <a:t> (1918)’in Eğitim Programı </a:t>
            </a:r>
            <a:r>
              <a:rPr lang="tr-TR" dirty="0"/>
              <a:t>isimli kitabı bu alanla ilgili ilk yayındır. </a:t>
            </a:r>
          </a:p>
          <a:p>
            <a:pPr marL="342900" lvl="1" indent="-342900" algn="just">
              <a:buFont typeface="Arial" pitchFamily="34" charset="0"/>
              <a:buChar char="•"/>
            </a:pPr>
            <a:r>
              <a:rPr lang="tr-TR" dirty="0"/>
              <a:t>20. yüzyılda Taba ve Tyler program geliştirme alanına isimlerini yazdırmışlardır. </a:t>
            </a:r>
          </a:p>
          <a:p>
            <a:endParaRPr lang="tr-TR" dirty="0"/>
          </a:p>
        </p:txBody>
      </p:sp>
    </p:spTree>
    <p:extLst>
      <p:ext uri="{BB962C8B-B14F-4D97-AF65-F5344CB8AC3E}">
        <p14:creationId xmlns:p14="http://schemas.microsoft.com/office/powerpoint/2010/main" val="26866992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Tarihsel Temeller</a:t>
            </a:r>
          </a:p>
          <a:p>
            <a:pPr lvl="1"/>
            <a:endParaRPr lang="tr-TR" dirty="0"/>
          </a:p>
          <a:p>
            <a:pPr marL="365760" lvl="1" algn="ctr"/>
            <a:endParaRPr lang="tr-TR" dirty="0" smtClean="0"/>
          </a:p>
          <a:p>
            <a:pPr marL="365760" lvl="1" algn="ctr"/>
            <a:endParaRPr lang="tr-TR" dirty="0"/>
          </a:p>
          <a:p>
            <a:pPr marL="365760" lvl="1" algn="ctr"/>
            <a:r>
              <a:rPr lang="tr-TR" dirty="0" smtClean="0"/>
              <a:t>Günümüzde </a:t>
            </a:r>
            <a:r>
              <a:rPr lang="tr-TR" b="1" dirty="0">
                <a:solidFill>
                  <a:schemeClr val="tx2">
                    <a:lumMod val="60000"/>
                    <a:lumOff val="40000"/>
                  </a:schemeClr>
                </a:solidFill>
              </a:rPr>
              <a:t>öğrenen merkezli eğitim programları </a:t>
            </a:r>
            <a:r>
              <a:rPr lang="tr-TR" dirty="0"/>
              <a:t>yaygın olarak kullanılmaktadır. </a:t>
            </a:r>
          </a:p>
          <a:p>
            <a:endParaRPr lang="tr-TR" dirty="0"/>
          </a:p>
        </p:txBody>
      </p:sp>
    </p:spTree>
    <p:extLst>
      <p:ext uri="{BB962C8B-B14F-4D97-AF65-F5344CB8AC3E}">
        <p14:creationId xmlns:p14="http://schemas.microsoft.com/office/powerpoint/2010/main" val="2631755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Tarihsel Temeller</a:t>
            </a:r>
          </a:p>
          <a:p>
            <a:pPr lvl="1"/>
            <a:endParaRPr lang="tr-TR" dirty="0"/>
          </a:p>
          <a:p>
            <a:pPr marL="3175" lvl="1" algn="just"/>
            <a:r>
              <a:rPr lang="tr-TR" b="1" dirty="0">
                <a:solidFill>
                  <a:schemeClr val="tx2">
                    <a:lumMod val="60000"/>
                    <a:lumOff val="40000"/>
                  </a:schemeClr>
                </a:solidFill>
              </a:rPr>
              <a:t>Geçmişte yapılmış olan çalışmalar</a:t>
            </a:r>
            <a:r>
              <a:rPr lang="tr-TR" dirty="0"/>
              <a:t>, deneyimler, gelişmeler ve anlayışlar </a:t>
            </a:r>
            <a:r>
              <a:rPr lang="tr-TR" b="1" dirty="0">
                <a:solidFill>
                  <a:schemeClr val="tx2">
                    <a:lumMod val="60000"/>
                    <a:lumOff val="40000"/>
                  </a:schemeClr>
                </a:solidFill>
              </a:rPr>
              <a:t>yeni ve geleceğe dönük çalışmalar için önemli </a:t>
            </a:r>
            <a:r>
              <a:rPr lang="tr-TR" dirty="0"/>
              <a:t>olduğu gibi, tarihsel gelişim süreci içinde program geliştirmenin geçirdiği evreler de tanınabilir. </a:t>
            </a:r>
          </a:p>
        </p:txBody>
      </p:sp>
    </p:spTree>
    <p:extLst>
      <p:ext uri="{BB962C8B-B14F-4D97-AF65-F5344CB8AC3E}">
        <p14:creationId xmlns:p14="http://schemas.microsoft.com/office/powerpoint/2010/main" val="35903500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smtClean="0"/>
              <a:t>Tarihsel Temeller</a:t>
            </a:r>
          </a:p>
          <a:p>
            <a:pPr lvl="1"/>
            <a:endParaRPr lang="tr-TR" dirty="0" smtClean="0"/>
          </a:p>
          <a:p>
            <a:pPr marL="3175" lvl="1" algn="just"/>
            <a:r>
              <a:rPr lang="tr-TR" dirty="0"/>
              <a:t>Bunun yanında </a:t>
            </a:r>
            <a:r>
              <a:rPr lang="tr-TR" sz="2800" b="1" dirty="0">
                <a:solidFill>
                  <a:schemeClr val="tx2">
                    <a:lumMod val="60000"/>
                    <a:lumOff val="40000"/>
                  </a:schemeClr>
                </a:solidFill>
              </a:rPr>
              <a:t>geçmişte</a:t>
            </a:r>
            <a:r>
              <a:rPr lang="tr-TR" dirty="0"/>
              <a:t> yapılmış hataların ve yanlış uygulamaların incelenme olanağı olur; böylece </a:t>
            </a:r>
            <a:r>
              <a:rPr lang="tr-TR" sz="2800" b="1" dirty="0">
                <a:solidFill>
                  <a:schemeClr val="tx2">
                    <a:lumMod val="60000"/>
                    <a:lumOff val="40000"/>
                  </a:schemeClr>
                </a:solidFill>
              </a:rPr>
              <a:t>gelecekte</a:t>
            </a:r>
            <a:r>
              <a:rPr lang="tr-TR" dirty="0"/>
              <a:t> yapılacak olan çalışmalar da bu durumlar göz önünde tutularak özgün çalışmalar gerçekleştirilebilir. </a:t>
            </a:r>
            <a:endParaRPr lang="tr-TR" dirty="0"/>
          </a:p>
        </p:txBody>
      </p:sp>
      <p:pic>
        <p:nvPicPr>
          <p:cNvPr id="4098" name="Picture 2" descr="C:\Users\mdikmen\Desktop\program Geliştirme\gecmis-simdi-gelece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794084"/>
            <a:ext cx="2463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8901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pic>
        <p:nvPicPr>
          <p:cNvPr id="6146" name="Picture 2" descr="C:\Users\mdikmen\Desktop\program Geliştirme\Efelsef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5029200"/>
            <a:ext cx="2032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mdikmen\Desktop\program Geliştirme\slide_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838200"/>
            <a:ext cx="6102350" cy="4576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5522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İdealizm</a:t>
            </a:r>
          </a:p>
          <a:p>
            <a:pPr marL="68580" algn="just"/>
            <a:r>
              <a:rPr lang="tr-TR" dirty="0"/>
              <a:t>En geniş anlamıyla, tinsel güçlerin evrendeki tüm süreçleri ya da olup bitenleri belirlediğini savunan tüm felsefe öğretilerini içerecek biçimde kullanılan terim. </a:t>
            </a:r>
          </a:p>
          <a:p>
            <a:pPr marL="68580" algn="just"/>
            <a:r>
              <a:rPr lang="tr-TR" dirty="0"/>
              <a:t>Var olan her şeyi "</a:t>
            </a:r>
            <a:r>
              <a:rPr lang="tr-TR" dirty="0" err="1"/>
              <a:t>düşünce"ye</a:t>
            </a:r>
            <a:r>
              <a:rPr lang="tr-TR" dirty="0"/>
              <a:t> bağlayıp ondan türeten; düşünce dışında nesnel bir gerçekliğin </a:t>
            </a:r>
            <a:r>
              <a:rPr lang="tr-TR" dirty="0" smtClean="0"/>
              <a:t>var olmadığını</a:t>
            </a:r>
            <a:r>
              <a:rPr lang="tr-TR" dirty="0"/>
              <a:t>, başka bir deyişle düşünceden bağımsız bir varlığın ya da maddî gerçekliğin bulunmadığını dile getiren felsefe akımını niteler.</a:t>
            </a:r>
          </a:p>
          <a:p>
            <a:pPr algn="just"/>
            <a:endParaRPr lang="tr-TR" dirty="0"/>
          </a:p>
        </p:txBody>
      </p:sp>
    </p:spTree>
    <p:extLst>
      <p:ext uri="{BB962C8B-B14F-4D97-AF65-F5344CB8AC3E}">
        <p14:creationId xmlns:p14="http://schemas.microsoft.com/office/powerpoint/2010/main" val="19552453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smtClean="0"/>
              <a:t>İdealizm</a:t>
            </a:r>
          </a:p>
          <a:p>
            <a:pPr algn="just"/>
            <a:endParaRPr lang="tr-TR" b="1" dirty="0"/>
          </a:p>
          <a:p>
            <a:pPr algn="just"/>
            <a:endParaRPr lang="tr-TR" b="1" dirty="0"/>
          </a:p>
          <a:p>
            <a:pPr marL="68580" algn="just"/>
            <a:r>
              <a:rPr lang="tr-TR" dirty="0"/>
              <a:t>Varlığın düşünceden bağımsız olarak </a:t>
            </a:r>
            <a:r>
              <a:rPr lang="tr-TR" dirty="0" err="1"/>
              <a:t>varolduğunu</a:t>
            </a:r>
            <a:r>
              <a:rPr lang="tr-TR" dirty="0"/>
              <a:t> kabul eden "gerçekçilik", "maddecilik" ve "doğalcılık" felsefe anlayışlarının tam karşı kutbunda yer almaktadır. </a:t>
            </a:r>
          </a:p>
          <a:p>
            <a:pPr algn="just"/>
            <a:endParaRPr lang="tr-TR" dirty="0"/>
          </a:p>
        </p:txBody>
      </p:sp>
    </p:spTree>
    <p:extLst>
      <p:ext uri="{BB962C8B-B14F-4D97-AF65-F5344CB8AC3E}">
        <p14:creationId xmlns:p14="http://schemas.microsoft.com/office/powerpoint/2010/main" val="3162265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3400" y="304800"/>
            <a:ext cx="8229600" cy="1143000"/>
          </a:xfrm>
        </p:spPr>
        <p:txBody>
          <a:bodyPr/>
          <a:lstStyle/>
          <a:p>
            <a:r>
              <a:rPr lang="tr-TR" dirty="0" smtClean="0"/>
              <a:t>Açık Bir Sistem Olarak Eğitim</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61586989"/>
              </p:ext>
            </p:extLst>
          </p:nvPr>
        </p:nvGraphicFramePr>
        <p:xfrm>
          <a:off x="457200" y="1828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ağ Ok 5"/>
          <p:cNvSpPr/>
          <p:nvPr/>
        </p:nvSpPr>
        <p:spPr>
          <a:xfrm>
            <a:off x="2971800" y="3657600"/>
            <a:ext cx="533400" cy="304800"/>
          </a:xfrm>
          <a:prstGeom prst="rightArrow">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ağ Ok 6"/>
          <p:cNvSpPr/>
          <p:nvPr/>
        </p:nvSpPr>
        <p:spPr>
          <a:xfrm>
            <a:off x="4953000" y="3657600"/>
            <a:ext cx="533400" cy="304800"/>
          </a:xfrm>
          <a:prstGeom prst="rightArrow">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Yukarı Ok 7"/>
          <p:cNvSpPr/>
          <p:nvPr/>
        </p:nvSpPr>
        <p:spPr>
          <a:xfrm rot="18948771">
            <a:off x="3229637" y="4656299"/>
            <a:ext cx="381000" cy="457200"/>
          </a:xfrm>
          <a:prstGeom prst="upArrow">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Yukarı Ok 8"/>
          <p:cNvSpPr/>
          <p:nvPr/>
        </p:nvSpPr>
        <p:spPr>
          <a:xfrm>
            <a:off x="4149436" y="4495800"/>
            <a:ext cx="381000" cy="457200"/>
          </a:xfrm>
          <a:prstGeom prst="upArrow">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karı Ok 9"/>
          <p:cNvSpPr/>
          <p:nvPr/>
        </p:nvSpPr>
        <p:spPr>
          <a:xfrm rot="2537558">
            <a:off x="4981046" y="4640691"/>
            <a:ext cx="381000" cy="457200"/>
          </a:xfrm>
          <a:prstGeom prst="upArrow">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val="2905134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smtClean="0"/>
              <a:t>İdealizm</a:t>
            </a:r>
          </a:p>
          <a:p>
            <a:pPr algn="just"/>
            <a:endParaRPr lang="tr-TR" b="1" dirty="0"/>
          </a:p>
          <a:p>
            <a:pPr marL="68580" algn="just"/>
            <a:r>
              <a:rPr lang="tr-TR" dirty="0"/>
              <a:t>Dünyanın temellendirilmesinde en önemli görevin, bilince ya da maddi olmayan zihne yönelik bir gerçeklik kuramı geliştirmek olduğu düşüncesi üstüne kurulmuştur. İdealizm anlayışının temelleri önce Platon'un </a:t>
            </a:r>
            <a:r>
              <a:rPr lang="tr-TR" dirty="0" smtClean="0"/>
              <a:t>"idealar </a:t>
            </a:r>
            <a:r>
              <a:rPr lang="tr-TR" dirty="0"/>
              <a:t>Dünyası Kuramı" </a:t>
            </a:r>
            <a:r>
              <a:rPr lang="tr-TR" dirty="0" err="1"/>
              <a:t>yla</a:t>
            </a:r>
            <a:r>
              <a:rPr lang="tr-TR" dirty="0"/>
              <a:t> atılmış olmakla birlikte, daha sonra çeşitli filozoflarca sunulan izahlarla güçlendirilmiştir.</a:t>
            </a:r>
          </a:p>
          <a:p>
            <a:pPr algn="just"/>
            <a:endParaRPr lang="tr-TR" dirty="0"/>
          </a:p>
        </p:txBody>
      </p:sp>
    </p:spTree>
    <p:extLst>
      <p:ext uri="{BB962C8B-B14F-4D97-AF65-F5344CB8AC3E}">
        <p14:creationId xmlns:p14="http://schemas.microsoft.com/office/powerpoint/2010/main" val="14368145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Realizm </a:t>
            </a:r>
          </a:p>
          <a:p>
            <a:pPr marL="68580" algn="just"/>
            <a:r>
              <a:rPr lang="tr-TR" dirty="0" err="1"/>
              <a:t>Varolan</a:t>
            </a:r>
            <a:r>
              <a:rPr lang="tr-TR" dirty="0"/>
              <a:t> </a:t>
            </a:r>
            <a:r>
              <a:rPr lang="tr-TR" dirty="0" err="1"/>
              <a:t>herşey</a:t>
            </a:r>
            <a:r>
              <a:rPr lang="tr-TR" dirty="0"/>
              <a:t> gerçektir. Dış dünyanın insan algılarından bağımsız olduğu varsayımından hareket edilir. Maddenin varlığına olan inan temeldir.</a:t>
            </a:r>
          </a:p>
          <a:p>
            <a:pPr marL="68580" algn="just"/>
            <a:r>
              <a:rPr lang="tr-TR" dirty="0"/>
              <a:t>Bir savın ya da inancın doğruluğu, dile getirdiği nesne ya da olgunun var olmasına bağlıdır. </a:t>
            </a:r>
          </a:p>
        </p:txBody>
      </p:sp>
    </p:spTree>
    <p:extLst>
      <p:ext uri="{BB962C8B-B14F-4D97-AF65-F5344CB8AC3E}">
        <p14:creationId xmlns:p14="http://schemas.microsoft.com/office/powerpoint/2010/main" val="3116178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Realizm </a:t>
            </a:r>
          </a:p>
          <a:p>
            <a:pPr marL="68580" algn="just"/>
            <a:r>
              <a:rPr lang="tr-TR" dirty="0"/>
              <a:t>İdealistlerin öngördükleri gibi zihnin kendi dünyasını yaratması yerine, insan zihninin yaşadığı çevre ile bilgi alışverişinde bulunduğunu varsayarlar.</a:t>
            </a:r>
          </a:p>
          <a:p>
            <a:pPr marL="68580" algn="just"/>
            <a:endParaRPr lang="tr-TR" dirty="0"/>
          </a:p>
          <a:p>
            <a:pPr marL="68580" algn="just"/>
            <a:r>
              <a:rPr lang="tr-TR" dirty="0"/>
              <a:t>Temelde idealist görüşe karşıt geliştirilmiştir</a:t>
            </a:r>
          </a:p>
        </p:txBody>
      </p:sp>
    </p:spTree>
    <p:extLst>
      <p:ext uri="{BB962C8B-B14F-4D97-AF65-F5344CB8AC3E}">
        <p14:creationId xmlns:p14="http://schemas.microsoft.com/office/powerpoint/2010/main" val="2991347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Pragmatizm </a:t>
            </a:r>
          </a:p>
          <a:p>
            <a:pPr marL="68580" algn="just"/>
            <a:r>
              <a:rPr lang="tr-TR" dirty="0"/>
              <a:t>Felsefede Faydacılık (Pragmatizm) Gerçeğe ve eyleme yönelik olan, pratik sonuçlara yönelik düşünmektir. William James (1842-1910) tarafından popüler hale getirilmiştir. </a:t>
            </a:r>
          </a:p>
          <a:p>
            <a:pPr marL="68580" algn="just"/>
            <a:r>
              <a:rPr lang="tr-TR" dirty="0"/>
              <a:t>Hem iyinin teorisi hem de doğrunun teorisidir. İyinin teorisi olarak faydacılık </a:t>
            </a:r>
            <a:r>
              <a:rPr lang="tr-TR" dirty="0" err="1"/>
              <a:t>refahcıdır</a:t>
            </a:r>
            <a:r>
              <a:rPr lang="tr-TR" dirty="0"/>
              <a:t> (</a:t>
            </a:r>
            <a:r>
              <a:rPr lang="tr-TR" dirty="0" err="1"/>
              <a:t>welfarist</a:t>
            </a:r>
            <a:r>
              <a:rPr lang="tr-TR" dirty="0"/>
              <a:t>). İyi en fazla faydayı sağlayandır ve burada fayda zevk, tatmin veya bir nesnel değerler listesine göre tanımlanır. Bir doğru teorisi olarak ise faydacılık </a:t>
            </a:r>
            <a:r>
              <a:rPr lang="tr-TR" dirty="0" err="1"/>
              <a:t>neticecidir</a:t>
            </a:r>
            <a:r>
              <a:rPr lang="tr-TR" dirty="0"/>
              <a:t> (</a:t>
            </a:r>
            <a:r>
              <a:rPr lang="tr-TR" dirty="0" err="1"/>
              <a:t>consequentialist</a:t>
            </a:r>
            <a:r>
              <a:rPr lang="tr-TR" dirty="0"/>
              <a:t>). </a:t>
            </a:r>
          </a:p>
        </p:txBody>
      </p:sp>
    </p:spTree>
    <p:extLst>
      <p:ext uri="{BB962C8B-B14F-4D97-AF65-F5344CB8AC3E}">
        <p14:creationId xmlns:p14="http://schemas.microsoft.com/office/powerpoint/2010/main" val="2205740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Pragmatizm </a:t>
            </a:r>
          </a:p>
          <a:p>
            <a:pPr marL="68580" algn="just"/>
            <a:r>
              <a:rPr lang="tr-TR" dirty="0"/>
              <a:t>Doğru hareket bir şeyin uygulanabildiği ölçüde gerçek olduğu savına dayandırılmıştır. Eğer bir bilgi günlük hayatta işe yarıyorsa o bilgi doğrudur. Yaramıyorsa yanlıştır. Ampirizm ile yakın alakası olan bu felsefi akımı teorik düşüncenin tam tersi olarak nitelemek yanlış olmayacaktır.</a:t>
            </a:r>
          </a:p>
          <a:p>
            <a:pPr marL="68580" algn="just"/>
            <a:endParaRPr lang="tr-TR" dirty="0"/>
          </a:p>
        </p:txBody>
      </p:sp>
    </p:spTree>
    <p:extLst>
      <p:ext uri="{BB962C8B-B14F-4D97-AF65-F5344CB8AC3E}">
        <p14:creationId xmlns:p14="http://schemas.microsoft.com/office/powerpoint/2010/main" val="12757093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err="1"/>
              <a:t>Existentialism</a:t>
            </a:r>
            <a:r>
              <a:rPr lang="tr-TR" b="1" dirty="0"/>
              <a:t> </a:t>
            </a:r>
            <a:endParaRPr lang="tr-TR" dirty="0"/>
          </a:p>
          <a:p>
            <a:pPr marL="68580" algn="just"/>
            <a:r>
              <a:rPr lang="tr-TR" dirty="0"/>
              <a:t>Genel olarak psikolojik ve kültürel devinimlerin; bireysel deneyimlerle birlikte var olabileceğini savunan felsefe akımıdır. </a:t>
            </a:r>
          </a:p>
        </p:txBody>
      </p:sp>
    </p:spTree>
    <p:extLst>
      <p:ext uri="{BB962C8B-B14F-4D97-AF65-F5344CB8AC3E}">
        <p14:creationId xmlns:p14="http://schemas.microsoft.com/office/powerpoint/2010/main" val="1604683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err="1"/>
              <a:t>Existentialism</a:t>
            </a:r>
            <a:r>
              <a:rPr lang="tr-TR" b="1" dirty="0"/>
              <a:t> </a:t>
            </a:r>
            <a:endParaRPr lang="tr-TR" dirty="0"/>
          </a:p>
          <a:p>
            <a:pPr marL="68580" algn="just"/>
            <a:r>
              <a:rPr lang="tr-TR" dirty="0"/>
              <a:t>Erdemlilik ve bilimsel düşünce birlikteliğinin insan var oluşunu anlamlandırmak için yeterli olamayacağını ve bundan dolayı mevcut birlikteliğin gerçek değer yargıları içinde yönetilen ileri düzey bir ulam (felsefi kategori) olduğu düşünülmüştür. İnsan yaradılışını anlamlandırma kesin olarak bahsedilen bu otantik gerçeklikle mümkündür.</a:t>
            </a:r>
          </a:p>
        </p:txBody>
      </p:sp>
    </p:spTree>
    <p:extLst>
      <p:ext uri="{BB962C8B-B14F-4D97-AF65-F5344CB8AC3E}">
        <p14:creationId xmlns:p14="http://schemas.microsoft.com/office/powerpoint/2010/main" val="22187394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Felsefi Temeller</a:t>
            </a:r>
          </a:p>
          <a:p>
            <a:pPr lvl="1"/>
            <a:r>
              <a:rPr lang="tr-TR" dirty="0"/>
              <a:t> Başlıca Eğitim Felsefeleri</a:t>
            </a:r>
          </a:p>
          <a:p>
            <a:pPr marL="1257300" lvl="2" indent="-342900">
              <a:buFont typeface="Arial" pitchFamily="34" charset="0"/>
              <a:buChar char="•"/>
            </a:pPr>
            <a:r>
              <a:rPr lang="tr-TR" dirty="0" err="1"/>
              <a:t>Daimicilik</a:t>
            </a:r>
            <a:r>
              <a:rPr lang="tr-TR" dirty="0"/>
              <a:t> (</a:t>
            </a:r>
            <a:r>
              <a:rPr lang="tr-TR" dirty="0" err="1"/>
              <a:t>Prennialism</a:t>
            </a:r>
            <a:r>
              <a:rPr lang="tr-TR" dirty="0"/>
              <a:t>)</a:t>
            </a:r>
          </a:p>
          <a:p>
            <a:pPr marL="1257300" lvl="2" indent="-342900">
              <a:buFont typeface="Arial" pitchFamily="34" charset="0"/>
              <a:buChar char="•"/>
            </a:pPr>
            <a:r>
              <a:rPr lang="tr-TR" dirty="0" err="1"/>
              <a:t>Esasicilik</a:t>
            </a:r>
            <a:r>
              <a:rPr lang="tr-TR" dirty="0"/>
              <a:t> (</a:t>
            </a:r>
            <a:r>
              <a:rPr lang="tr-TR" dirty="0" err="1"/>
              <a:t>Essantialism</a:t>
            </a:r>
            <a:r>
              <a:rPr lang="tr-TR" dirty="0"/>
              <a:t>)</a:t>
            </a:r>
          </a:p>
          <a:p>
            <a:pPr marL="1257300" lvl="2" indent="-342900">
              <a:buFont typeface="Arial" pitchFamily="34" charset="0"/>
              <a:buChar char="•"/>
            </a:pPr>
            <a:r>
              <a:rPr lang="tr-TR" dirty="0" err="1"/>
              <a:t>İlerlemecilik</a:t>
            </a:r>
            <a:r>
              <a:rPr lang="tr-TR" dirty="0"/>
              <a:t> (</a:t>
            </a:r>
            <a:r>
              <a:rPr lang="tr-TR" dirty="0" err="1"/>
              <a:t>Progressivism</a:t>
            </a:r>
            <a:r>
              <a:rPr lang="tr-TR" dirty="0"/>
              <a:t>)</a:t>
            </a:r>
          </a:p>
          <a:p>
            <a:pPr marL="1257300" lvl="2" indent="-342900">
              <a:buFont typeface="Arial" pitchFamily="34" charset="0"/>
              <a:buChar char="•"/>
            </a:pPr>
            <a:r>
              <a:rPr lang="tr-TR" dirty="0"/>
              <a:t>Yeniden </a:t>
            </a:r>
            <a:r>
              <a:rPr lang="tr-TR" dirty="0" err="1"/>
              <a:t>Kurmacılık</a:t>
            </a:r>
            <a:r>
              <a:rPr lang="tr-TR" dirty="0"/>
              <a:t> (</a:t>
            </a:r>
            <a:r>
              <a:rPr lang="tr-TR" dirty="0" err="1"/>
              <a:t>Reconstructionism</a:t>
            </a:r>
            <a:r>
              <a:rPr lang="tr-TR" dirty="0"/>
              <a:t>)</a:t>
            </a:r>
          </a:p>
        </p:txBody>
      </p:sp>
    </p:spTree>
    <p:extLst>
      <p:ext uri="{BB962C8B-B14F-4D97-AF65-F5344CB8AC3E}">
        <p14:creationId xmlns:p14="http://schemas.microsoft.com/office/powerpoint/2010/main" val="736139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err="1"/>
              <a:t>Daimicilik</a:t>
            </a:r>
            <a:r>
              <a:rPr lang="tr-TR" b="1" dirty="0"/>
              <a:t> (</a:t>
            </a:r>
            <a:r>
              <a:rPr lang="tr-TR" b="1" dirty="0" err="1"/>
              <a:t>Prennialism</a:t>
            </a:r>
            <a:r>
              <a:rPr lang="tr-TR" b="1" dirty="0"/>
              <a:t>)</a:t>
            </a:r>
          </a:p>
          <a:p>
            <a:pPr marL="800100" lvl="1" indent="-342900">
              <a:buFont typeface="Arial" pitchFamily="34" charset="0"/>
              <a:buChar char="•"/>
            </a:pPr>
            <a:r>
              <a:rPr lang="tr-TR" dirty="0"/>
              <a:t>Eğitim </a:t>
            </a:r>
            <a:r>
              <a:rPr lang="tr-TR" sz="2800" b="1" dirty="0">
                <a:solidFill>
                  <a:srgbClr val="00A0E8"/>
                </a:solidFill>
              </a:rPr>
              <a:t>evrensel nitelikli belli gerçeklere </a:t>
            </a:r>
            <a:r>
              <a:rPr lang="tr-TR" dirty="0"/>
              <a:t>göre şekillendirilmelidir.</a:t>
            </a:r>
          </a:p>
          <a:p>
            <a:pPr marL="800100" lvl="1" indent="-342900">
              <a:buFont typeface="Arial" pitchFamily="34" charset="0"/>
              <a:buChar char="•"/>
            </a:pPr>
            <a:r>
              <a:rPr lang="tr-TR" sz="2800" b="1" dirty="0">
                <a:solidFill>
                  <a:srgbClr val="00A0E8"/>
                </a:solidFill>
              </a:rPr>
              <a:t>İnsanın doğası </a:t>
            </a:r>
            <a:r>
              <a:rPr lang="tr-TR" dirty="0"/>
              <a:t>ve </a:t>
            </a:r>
            <a:r>
              <a:rPr lang="tr-TR" sz="2800" b="1" dirty="0">
                <a:solidFill>
                  <a:srgbClr val="00A0E8"/>
                </a:solidFill>
              </a:rPr>
              <a:t>ahlaki </a:t>
            </a:r>
            <a:r>
              <a:rPr lang="tr-TR" dirty="0"/>
              <a:t>ilkeleri değişmez.</a:t>
            </a:r>
          </a:p>
          <a:p>
            <a:pPr marL="800100" lvl="1" indent="-342900">
              <a:buFont typeface="Arial" pitchFamily="34" charset="0"/>
              <a:buChar char="•"/>
            </a:pPr>
            <a:r>
              <a:rPr lang="tr-TR" dirty="0"/>
              <a:t>İnsan </a:t>
            </a:r>
            <a:r>
              <a:rPr lang="tr-TR" sz="2800" b="1" dirty="0">
                <a:solidFill>
                  <a:srgbClr val="00A0E8"/>
                </a:solidFill>
              </a:rPr>
              <a:t>değişmez gerçeklere </a:t>
            </a:r>
            <a:r>
              <a:rPr lang="tr-TR" dirty="0"/>
              <a:t>göre yetiştirilmelidir.</a:t>
            </a:r>
          </a:p>
          <a:p>
            <a:pPr marL="800100" lvl="1" indent="-342900">
              <a:buFont typeface="Arial" pitchFamily="34" charset="0"/>
              <a:buChar char="•"/>
            </a:pPr>
            <a:r>
              <a:rPr lang="tr-TR" dirty="0"/>
              <a:t>Eğitim; </a:t>
            </a:r>
            <a:r>
              <a:rPr lang="tr-TR" dirty="0"/>
              <a:t>sağlam ve doğru karakterli insan </a:t>
            </a:r>
            <a:r>
              <a:rPr lang="tr-TR" dirty="0"/>
              <a:t>tipi yetiştirme işiyle uğraş vermelidir.</a:t>
            </a:r>
            <a:endParaRPr lang="tr-TR" dirty="0"/>
          </a:p>
        </p:txBody>
      </p:sp>
    </p:spTree>
    <p:extLst>
      <p:ext uri="{BB962C8B-B14F-4D97-AF65-F5344CB8AC3E}">
        <p14:creationId xmlns:p14="http://schemas.microsoft.com/office/powerpoint/2010/main" val="489713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err="1"/>
              <a:t>Daimicilik</a:t>
            </a:r>
            <a:r>
              <a:rPr lang="tr-TR" b="1" dirty="0"/>
              <a:t> (</a:t>
            </a:r>
            <a:r>
              <a:rPr lang="tr-TR" b="1" dirty="0" err="1"/>
              <a:t>Prennialism</a:t>
            </a:r>
            <a:r>
              <a:rPr lang="tr-TR" b="1" dirty="0"/>
              <a:t>)</a:t>
            </a:r>
          </a:p>
          <a:p>
            <a:pPr marL="800100" lvl="1" indent="-342900">
              <a:buFont typeface="Arial" pitchFamily="34" charset="0"/>
              <a:buChar char="•"/>
            </a:pPr>
            <a:r>
              <a:rPr lang="tr-TR" dirty="0"/>
              <a:t>İnsan doğasının en önemli yanı </a:t>
            </a:r>
            <a:r>
              <a:rPr lang="tr-TR" sz="2800" b="1" dirty="0">
                <a:solidFill>
                  <a:srgbClr val="00A0E8"/>
                </a:solidFill>
              </a:rPr>
              <a:t>akıldır.</a:t>
            </a:r>
          </a:p>
          <a:p>
            <a:pPr marL="800100" lvl="1" indent="-342900">
              <a:buFont typeface="Arial" pitchFamily="34" charset="0"/>
              <a:buChar char="•"/>
            </a:pPr>
            <a:r>
              <a:rPr lang="tr-TR" sz="2800" b="1" dirty="0">
                <a:solidFill>
                  <a:srgbClr val="00A0E8"/>
                </a:solidFill>
              </a:rPr>
              <a:t>Entelektüel </a:t>
            </a:r>
            <a:r>
              <a:rPr lang="tr-TR" dirty="0"/>
              <a:t>eğitime önem verilmelidir.</a:t>
            </a:r>
          </a:p>
          <a:p>
            <a:pPr marL="1257300" lvl="2" indent="-342900">
              <a:buFont typeface="Arial" pitchFamily="34" charset="0"/>
              <a:buChar char="•"/>
            </a:pPr>
            <a:r>
              <a:rPr lang="tr-TR" sz="2800" b="1" dirty="0">
                <a:solidFill>
                  <a:srgbClr val="00A0E8"/>
                </a:solidFill>
              </a:rPr>
              <a:t>Değişmeyen</a:t>
            </a:r>
            <a:r>
              <a:rPr lang="tr-TR" dirty="0"/>
              <a:t> evrensel eğitim</a:t>
            </a:r>
          </a:p>
          <a:p>
            <a:pPr marL="1257300" lvl="2" indent="-342900">
              <a:buFont typeface="Arial" pitchFamily="34" charset="0"/>
              <a:buChar char="•"/>
            </a:pPr>
            <a:r>
              <a:rPr lang="tr-TR" dirty="0"/>
              <a:t>Entelektüel eğitim</a:t>
            </a:r>
          </a:p>
          <a:p>
            <a:pPr marL="1257300" lvl="2" indent="-342900">
              <a:buFont typeface="Arial" pitchFamily="34" charset="0"/>
              <a:buChar char="•"/>
            </a:pPr>
            <a:r>
              <a:rPr lang="tr-TR" dirty="0"/>
              <a:t>Eğitim hayatın kopyası değil, ona </a:t>
            </a:r>
            <a:r>
              <a:rPr lang="tr-TR" sz="2800" b="1" dirty="0">
                <a:solidFill>
                  <a:srgbClr val="00A0E8"/>
                </a:solidFill>
              </a:rPr>
              <a:t>hazırlık</a:t>
            </a:r>
          </a:p>
          <a:p>
            <a:pPr marL="1257300" lvl="2" indent="-342900">
              <a:buFont typeface="Arial" pitchFamily="34" charset="0"/>
              <a:buChar char="•"/>
            </a:pPr>
            <a:r>
              <a:rPr lang="tr-TR" dirty="0"/>
              <a:t>Hem </a:t>
            </a:r>
            <a:r>
              <a:rPr lang="tr-TR" sz="2800" b="1" dirty="0">
                <a:solidFill>
                  <a:srgbClr val="00A0E8"/>
                </a:solidFill>
              </a:rPr>
              <a:t>manevi </a:t>
            </a:r>
            <a:r>
              <a:rPr lang="tr-TR" dirty="0"/>
              <a:t> hem de </a:t>
            </a:r>
            <a:r>
              <a:rPr lang="tr-TR" sz="2800" b="1" dirty="0">
                <a:solidFill>
                  <a:srgbClr val="00A0E8"/>
                </a:solidFill>
              </a:rPr>
              <a:t>maddi</a:t>
            </a:r>
            <a:r>
              <a:rPr lang="tr-TR" dirty="0"/>
              <a:t> gerçekler verilmeli</a:t>
            </a:r>
          </a:p>
          <a:p>
            <a:pPr marL="1257300" lvl="2" indent="-342900">
              <a:buFont typeface="Arial" pitchFamily="34" charset="0"/>
              <a:buChar char="•"/>
            </a:pPr>
            <a:r>
              <a:rPr lang="tr-TR" sz="2800" b="1" dirty="0">
                <a:solidFill>
                  <a:srgbClr val="00A0E8"/>
                </a:solidFill>
              </a:rPr>
              <a:t>Klasik eserler </a:t>
            </a:r>
            <a:r>
              <a:rPr lang="tr-TR" dirty="0"/>
              <a:t>okutulmalı</a:t>
            </a:r>
            <a:endParaRPr lang="tr-TR" dirty="0"/>
          </a:p>
        </p:txBody>
      </p:sp>
    </p:spTree>
    <p:extLst>
      <p:ext uri="{BB962C8B-B14F-4D97-AF65-F5344CB8AC3E}">
        <p14:creationId xmlns:p14="http://schemas.microsoft.com/office/powerpoint/2010/main" val="3661084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mdikmen\Desktop\program Geliştirme\h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616" y="0"/>
            <a:ext cx="9180616" cy="6858000"/>
          </a:xfrm>
          <a:prstGeom prst="rect">
            <a:avLst/>
          </a:prstGeom>
          <a:pattFill prst="pct70">
            <a:fgClr>
              <a:schemeClr val="accent4">
                <a:hueOff val="0"/>
                <a:satOff val="0"/>
                <a:lumOff val="0"/>
              </a:schemeClr>
            </a:fgClr>
            <a:bgClr>
              <a:schemeClr val="bg1"/>
            </a:bgClr>
          </a:pattFill>
        </p:spPr>
      </p:pic>
      <p:pic>
        <p:nvPicPr>
          <p:cNvPr id="5122" name="Picture 2" descr="C:\Users\mdikmen\Desktop\program Geliştirme\20140806_1712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47800"/>
            <a:ext cx="9144000" cy="4724400"/>
          </a:xfrm>
          <a:prstGeom prst="rect">
            <a:avLst/>
          </a:prstGeom>
          <a:noFill/>
          <a:extLst>
            <a:ext uri="{909E8E84-426E-40DD-AFC4-6F175D3DCCD1}">
              <a14:hiddenFill xmlns:a14="http://schemas.microsoft.com/office/drawing/2010/main">
                <a:solidFill>
                  <a:srgbClr val="FFFFFF"/>
                </a:solidFill>
              </a14:hiddenFill>
            </a:ext>
          </a:extLst>
        </p:spPr>
      </p:pic>
      <p:sp>
        <p:nvSpPr>
          <p:cNvPr id="12" name="Başlık 1"/>
          <p:cNvSpPr>
            <a:spLocks noGrp="1"/>
          </p:cNvSpPr>
          <p:nvPr>
            <p:ph type="title"/>
          </p:nvPr>
        </p:nvSpPr>
        <p:spPr>
          <a:xfrm>
            <a:off x="533400" y="304800"/>
            <a:ext cx="8229600" cy="1143000"/>
          </a:xfrm>
        </p:spPr>
        <p:txBody>
          <a:bodyPr/>
          <a:lstStyle/>
          <a:p>
            <a:r>
              <a:rPr lang="tr-TR" dirty="0" smtClean="0">
                <a:solidFill>
                  <a:schemeClr val="bg1"/>
                </a:solidFill>
              </a:rPr>
              <a:t>Açık Bir Sistem Olarak Eğitim</a:t>
            </a:r>
            <a:endParaRPr lang="tr-TR" dirty="0">
              <a:solidFill>
                <a:schemeClr val="bg1"/>
              </a:solidFill>
            </a:endParaRPr>
          </a:p>
        </p:txBody>
      </p:sp>
      <p:sp>
        <p:nvSpPr>
          <p:cNvPr id="11" name="Metin kutusu 10"/>
          <p:cNvSpPr txBox="1"/>
          <p:nvPr/>
        </p:nvSpPr>
        <p:spPr>
          <a:xfrm>
            <a:off x="7543800" y="6324600"/>
            <a:ext cx="1981200" cy="184666"/>
          </a:xfrm>
          <a:prstGeom prst="rect">
            <a:avLst/>
          </a:prstGeom>
          <a:noFill/>
        </p:spPr>
        <p:txBody>
          <a:bodyPr wrap="square" rtlCol="0">
            <a:spAutoFit/>
          </a:bodyPr>
          <a:lstStyle/>
          <a:p>
            <a:r>
              <a:rPr lang="tr-TR" sz="600" dirty="0" smtClean="0">
                <a:solidFill>
                  <a:schemeClr val="bg1"/>
                </a:solidFill>
              </a:rPr>
              <a:t>Kaynak: Sönmez, V.  Öğretmenin El Kitabı</a:t>
            </a:r>
            <a:endParaRPr lang="tr-TR" sz="600" dirty="0">
              <a:solidFill>
                <a:schemeClr val="bg1"/>
              </a:solidFill>
            </a:endParaRPr>
          </a:p>
        </p:txBody>
      </p:sp>
    </p:spTree>
    <p:extLst>
      <p:ext uri="{BB962C8B-B14F-4D97-AF65-F5344CB8AC3E}">
        <p14:creationId xmlns:p14="http://schemas.microsoft.com/office/powerpoint/2010/main" val="23724580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err="1"/>
              <a:t>Esasicilik</a:t>
            </a:r>
            <a:r>
              <a:rPr lang="tr-TR" b="1" dirty="0"/>
              <a:t> (</a:t>
            </a:r>
            <a:r>
              <a:rPr lang="tr-TR" b="1" dirty="0" err="1"/>
              <a:t>Essantialism</a:t>
            </a:r>
            <a:r>
              <a:rPr lang="tr-TR" b="1" dirty="0"/>
              <a:t>)</a:t>
            </a:r>
          </a:p>
          <a:p>
            <a:pPr marL="800100" lvl="1" indent="-342900">
              <a:buFont typeface="Arial" pitchFamily="34" charset="0"/>
              <a:buChar char="•"/>
            </a:pPr>
            <a:r>
              <a:rPr lang="tr-TR" dirty="0"/>
              <a:t>Bir insanın eğitilmiş kabul edilmesi için esaslar vardır.</a:t>
            </a:r>
          </a:p>
          <a:p>
            <a:pPr marL="800100" lvl="1" indent="-342900">
              <a:buFont typeface="Arial" pitchFamily="34" charset="0"/>
              <a:buChar char="•"/>
            </a:pPr>
            <a:r>
              <a:rPr lang="tr-TR" sz="2800" b="1" dirty="0">
                <a:solidFill>
                  <a:srgbClr val="00A0E8"/>
                </a:solidFill>
              </a:rPr>
              <a:t>Konu alanı </a:t>
            </a:r>
            <a:r>
              <a:rPr lang="tr-TR" dirty="0"/>
              <a:t>önemlidir.</a:t>
            </a:r>
          </a:p>
          <a:p>
            <a:pPr marL="800100" lvl="1" indent="-342900">
              <a:buFont typeface="Arial" pitchFamily="34" charset="0"/>
              <a:buChar char="•"/>
            </a:pPr>
            <a:r>
              <a:rPr lang="tr-TR" dirty="0"/>
              <a:t>Zamanın tecrübesinden </a:t>
            </a:r>
            <a:r>
              <a:rPr lang="tr-TR" sz="2800" b="1" dirty="0">
                <a:solidFill>
                  <a:srgbClr val="00A0E8"/>
                </a:solidFill>
              </a:rPr>
              <a:t>geçmiş</a:t>
            </a:r>
            <a:r>
              <a:rPr lang="tr-TR" dirty="0"/>
              <a:t> kalıcı temel konular ve değerler seçilmelidir.</a:t>
            </a:r>
          </a:p>
          <a:p>
            <a:pPr marL="800100" lvl="1" indent="-342900">
              <a:buFont typeface="Arial" pitchFamily="34" charset="0"/>
              <a:buChar char="•"/>
            </a:pPr>
            <a:r>
              <a:rPr lang="tr-TR" sz="2800" b="1" dirty="0">
                <a:solidFill>
                  <a:srgbClr val="00A0E8"/>
                </a:solidFill>
              </a:rPr>
              <a:t>Geçmiş </a:t>
            </a:r>
            <a:r>
              <a:rPr lang="tr-TR" dirty="0"/>
              <a:t>kuşakların deneyimleri </a:t>
            </a:r>
            <a:r>
              <a:rPr lang="tr-TR" sz="2800" b="1" dirty="0">
                <a:solidFill>
                  <a:srgbClr val="00A0E8"/>
                </a:solidFill>
              </a:rPr>
              <a:t>yeni </a:t>
            </a:r>
            <a:r>
              <a:rPr lang="tr-TR" dirty="0"/>
              <a:t>kuşaklara aktarılması ve yeni kuşakların bunlar üzerine inşası kıymetlidir.</a:t>
            </a:r>
            <a:endParaRPr lang="tr-TR" dirty="0"/>
          </a:p>
        </p:txBody>
      </p:sp>
    </p:spTree>
    <p:extLst>
      <p:ext uri="{BB962C8B-B14F-4D97-AF65-F5344CB8AC3E}">
        <p14:creationId xmlns:p14="http://schemas.microsoft.com/office/powerpoint/2010/main" val="26483733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err="1"/>
              <a:t>Esasicilik</a:t>
            </a:r>
            <a:r>
              <a:rPr lang="tr-TR" b="1" dirty="0"/>
              <a:t> (</a:t>
            </a:r>
            <a:r>
              <a:rPr lang="tr-TR" b="1" dirty="0" err="1"/>
              <a:t>Essantialism</a:t>
            </a:r>
            <a:r>
              <a:rPr lang="tr-TR" b="1" dirty="0"/>
              <a:t>)</a:t>
            </a:r>
          </a:p>
          <a:p>
            <a:pPr lvl="1"/>
            <a:r>
              <a:rPr lang="tr-TR" dirty="0"/>
              <a:t>Temel ilkeler;</a:t>
            </a:r>
          </a:p>
          <a:p>
            <a:pPr marL="1257300" lvl="2" indent="-342900">
              <a:buFont typeface="Arial" pitchFamily="34" charset="0"/>
              <a:buChar char="•"/>
            </a:pPr>
            <a:r>
              <a:rPr lang="tr-TR" dirty="0"/>
              <a:t>Öğrenmenin doğasında </a:t>
            </a:r>
            <a:r>
              <a:rPr lang="tr-TR" sz="2800" b="1" dirty="0">
                <a:solidFill>
                  <a:srgbClr val="00A0E8"/>
                </a:solidFill>
              </a:rPr>
              <a:t>çok sıkı çalışma </a:t>
            </a:r>
            <a:r>
              <a:rPr lang="tr-TR" dirty="0"/>
              <a:t>ve çoğu zaman</a:t>
            </a:r>
            <a:r>
              <a:rPr lang="tr-TR" sz="2800" b="1" dirty="0">
                <a:solidFill>
                  <a:srgbClr val="00A0E8"/>
                </a:solidFill>
              </a:rPr>
              <a:t> zorlama </a:t>
            </a:r>
            <a:r>
              <a:rPr lang="tr-TR" dirty="0"/>
              <a:t>vardır.</a:t>
            </a:r>
          </a:p>
          <a:p>
            <a:pPr marL="1257300" lvl="2" indent="-342900">
              <a:buFont typeface="Arial" pitchFamily="34" charset="0"/>
              <a:buChar char="•"/>
            </a:pPr>
            <a:r>
              <a:rPr lang="tr-TR" dirty="0"/>
              <a:t>Eğitimde ve öğretimde girişim öğrenciden çok </a:t>
            </a:r>
            <a:r>
              <a:rPr lang="tr-TR" sz="2800" b="1" dirty="0">
                <a:solidFill>
                  <a:srgbClr val="00A0E8"/>
                </a:solidFill>
              </a:rPr>
              <a:t>öğretimde </a:t>
            </a:r>
            <a:r>
              <a:rPr lang="tr-TR" dirty="0"/>
              <a:t>olmalıdır.</a:t>
            </a:r>
          </a:p>
          <a:p>
            <a:pPr marL="1257300" lvl="2" indent="-342900">
              <a:buFont typeface="Arial" pitchFamily="34" charset="0"/>
              <a:buChar char="•"/>
            </a:pPr>
            <a:r>
              <a:rPr lang="tr-TR" dirty="0"/>
              <a:t>Eğitim sürecinin özünü, </a:t>
            </a:r>
            <a:r>
              <a:rPr lang="tr-TR" sz="2800" b="1" dirty="0">
                <a:solidFill>
                  <a:srgbClr val="00A0E8"/>
                </a:solidFill>
              </a:rPr>
              <a:t>konu-alanının </a:t>
            </a:r>
            <a:r>
              <a:rPr lang="tr-TR" dirty="0"/>
              <a:t>çok iyi özümlenmesi oluşturur.</a:t>
            </a:r>
          </a:p>
          <a:p>
            <a:pPr marL="1257300" lvl="2" indent="-342900">
              <a:buFont typeface="Arial" pitchFamily="34" charset="0"/>
              <a:buChar char="•"/>
            </a:pPr>
            <a:r>
              <a:rPr lang="tr-TR" dirty="0"/>
              <a:t>Okulda </a:t>
            </a:r>
            <a:r>
              <a:rPr lang="tr-TR" sz="2800" b="1" dirty="0">
                <a:solidFill>
                  <a:srgbClr val="00A0E8"/>
                </a:solidFill>
              </a:rPr>
              <a:t>zihinsel disiplin yaklaşımının </a:t>
            </a:r>
            <a:r>
              <a:rPr lang="tr-TR" dirty="0" smtClean="0"/>
              <a:t>geleneksel</a:t>
            </a:r>
            <a:r>
              <a:rPr lang="tr-TR" sz="2800" b="1" dirty="0" smtClean="0">
                <a:solidFill>
                  <a:srgbClr val="00A0E8"/>
                </a:solidFill>
              </a:rPr>
              <a:t> </a:t>
            </a:r>
            <a:r>
              <a:rPr lang="tr-TR" dirty="0"/>
              <a:t>yöntemleri kullanılmalıdır.</a:t>
            </a:r>
            <a:endParaRPr lang="tr-TR" dirty="0"/>
          </a:p>
        </p:txBody>
      </p:sp>
    </p:spTree>
    <p:extLst>
      <p:ext uri="{BB962C8B-B14F-4D97-AF65-F5344CB8AC3E}">
        <p14:creationId xmlns:p14="http://schemas.microsoft.com/office/powerpoint/2010/main" val="4163595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err="1"/>
              <a:t>İlerlemecilik</a:t>
            </a:r>
            <a:r>
              <a:rPr lang="tr-TR" b="1" dirty="0"/>
              <a:t> (</a:t>
            </a:r>
            <a:r>
              <a:rPr lang="tr-TR" b="1" dirty="0" err="1"/>
              <a:t>Progressivism</a:t>
            </a:r>
            <a:r>
              <a:rPr lang="tr-TR" b="1" dirty="0"/>
              <a:t>)</a:t>
            </a:r>
          </a:p>
          <a:p>
            <a:pPr marL="800100" lvl="1" indent="-342900">
              <a:buFont typeface="Arial" pitchFamily="34" charset="0"/>
              <a:buChar char="•"/>
            </a:pPr>
            <a:r>
              <a:rPr lang="tr-TR" dirty="0"/>
              <a:t>Pragmatik felsefenin yansımasıdır.</a:t>
            </a:r>
          </a:p>
          <a:p>
            <a:pPr marL="800100" lvl="1" indent="-342900">
              <a:buFont typeface="Arial" pitchFamily="34" charset="0"/>
              <a:buChar char="•"/>
            </a:pPr>
            <a:r>
              <a:rPr lang="tr-TR" sz="2800" b="1" dirty="0">
                <a:solidFill>
                  <a:srgbClr val="00A0E8"/>
                </a:solidFill>
              </a:rPr>
              <a:t>Değişme</a:t>
            </a:r>
            <a:r>
              <a:rPr lang="tr-TR" dirty="0"/>
              <a:t>, gerçeğin esasıdır.</a:t>
            </a:r>
          </a:p>
          <a:p>
            <a:pPr marL="800100" lvl="1" indent="-342900">
              <a:buFont typeface="Arial" pitchFamily="34" charset="0"/>
              <a:buChar char="•"/>
            </a:pPr>
            <a:r>
              <a:rPr lang="tr-TR" dirty="0"/>
              <a:t>Eğitim sürekli </a:t>
            </a:r>
            <a:r>
              <a:rPr lang="tr-TR" sz="2800" b="1" dirty="0">
                <a:solidFill>
                  <a:srgbClr val="00A0E8"/>
                </a:solidFill>
              </a:rPr>
              <a:t>gelişim</a:t>
            </a:r>
            <a:r>
              <a:rPr lang="tr-TR" dirty="0"/>
              <a:t> içindedir.</a:t>
            </a:r>
          </a:p>
          <a:p>
            <a:pPr marL="800100" lvl="1" indent="-342900">
              <a:buFont typeface="Arial" pitchFamily="34" charset="0"/>
              <a:buChar char="•"/>
            </a:pPr>
            <a:r>
              <a:rPr lang="tr-TR" dirty="0"/>
              <a:t>Eğitimin özü </a:t>
            </a:r>
            <a:r>
              <a:rPr lang="tr-TR" sz="2800" b="1" dirty="0">
                <a:solidFill>
                  <a:srgbClr val="00A0E8"/>
                </a:solidFill>
              </a:rPr>
              <a:t>topluma uyum</a:t>
            </a:r>
            <a:r>
              <a:rPr lang="tr-TR" dirty="0"/>
              <a:t>, dış dünyaya uyum, belli doğruluk, iyilik, güzellik kurallarına uyumda değil; tecrübenin sürekli olarak yeniden inşa edilmesidir.</a:t>
            </a:r>
            <a:endParaRPr lang="tr-TR" dirty="0"/>
          </a:p>
        </p:txBody>
      </p:sp>
    </p:spTree>
    <p:extLst>
      <p:ext uri="{BB962C8B-B14F-4D97-AF65-F5344CB8AC3E}">
        <p14:creationId xmlns:p14="http://schemas.microsoft.com/office/powerpoint/2010/main" val="12132288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normAutofit lnSpcReduction="10000"/>
          </a:bodyPr>
          <a:lstStyle/>
          <a:p>
            <a:r>
              <a:rPr lang="tr-TR" b="1" dirty="0" err="1"/>
              <a:t>İlerlemecilik</a:t>
            </a:r>
            <a:r>
              <a:rPr lang="tr-TR" b="1" dirty="0"/>
              <a:t> (</a:t>
            </a:r>
            <a:r>
              <a:rPr lang="tr-TR" b="1" dirty="0" err="1"/>
              <a:t>Progressivism</a:t>
            </a:r>
            <a:r>
              <a:rPr lang="tr-TR" b="1" dirty="0"/>
              <a:t>)</a:t>
            </a:r>
          </a:p>
          <a:p>
            <a:pPr lvl="1"/>
            <a:r>
              <a:rPr lang="tr-TR" dirty="0"/>
              <a:t>Temel ilkeleri;</a:t>
            </a:r>
          </a:p>
          <a:p>
            <a:pPr marL="1257300" lvl="2" indent="-342900">
              <a:buFont typeface="Arial" pitchFamily="34" charset="0"/>
              <a:buChar char="•"/>
            </a:pPr>
            <a:r>
              <a:rPr lang="tr-TR" dirty="0"/>
              <a:t>Eğitim </a:t>
            </a:r>
            <a:r>
              <a:rPr lang="tr-TR" sz="2800" b="1" dirty="0">
                <a:solidFill>
                  <a:srgbClr val="00A0E8"/>
                </a:solidFill>
              </a:rPr>
              <a:t>aktif</a:t>
            </a:r>
            <a:r>
              <a:rPr lang="tr-TR" dirty="0"/>
              <a:t> ve çocuğun ilgilerine göre olmalıdır.</a:t>
            </a:r>
          </a:p>
          <a:p>
            <a:pPr marL="1257300" lvl="2" indent="-342900">
              <a:buFont typeface="Arial" pitchFamily="34" charset="0"/>
              <a:buChar char="•"/>
            </a:pPr>
            <a:r>
              <a:rPr lang="tr-TR" dirty="0"/>
              <a:t>Öğretimde </a:t>
            </a:r>
            <a:r>
              <a:rPr lang="tr-TR" sz="2800" b="1" dirty="0">
                <a:solidFill>
                  <a:srgbClr val="00A0E8"/>
                </a:solidFill>
              </a:rPr>
              <a:t>problem çözme yöntemi </a:t>
            </a:r>
            <a:r>
              <a:rPr lang="tr-TR" dirty="0"/>
              <a:t>esas alınmalıdır.</a:t>
            </a:r>
          </a:p>
          <a:p>
            <a:pPr marL="1257300" lvl="2" indent="-342900">
              <a:buFont typeface="Arial" pitchFamily="34" charset="0"/>
              <a:buChar char="•"/>
            </a:pPr>
            <a:r>
              <a:rPr lang="tr-TR" dirty="0"/>
              <a:t>Okul yaşama hazırlık olmaktan çok, </a:t>
            </a:r>
            <a:r>
              <a:rPr lang="tr-TR" sz="2800" b="1" dirty="0">
                <a:solidFill>
                  <a:srgbClr val="00A0E8"/>
                </a:solidFill>
              </a:rPr>
              <a:t>yaşamın kendisidir</a:t>
            </a:r>
            <a:r>
              <a:rPr lang="tr-TR" dirty="0"/>
              <a:t>.</a:t>
            </a:r>
          </a:p>
          <a:p>
            <a:pPr marL="1257300" lvl="2" indent="-342900">
              <a:buFont typeface="Arial" pitchFamily="34" charset="0"/>
              <a:buChar char="•"/>
            </a:pPr>
            <a:r>
              <a:rPr lang="tr-TR" dirty="0"/>
              <a:t>Öğretmenin temel görevi </a:t>
            </a:r>
            <a:r>
              <a:rPr lang="tr-TR" sz="2800" b="1" dirty="0">
                <a:solidFill>
                  <a:srgbClr val="00A0E8"/>
                </a:solidFill>
              </a:rPr>
              <a:t>rehberliktir</a:t>
            </a:r>
            <a:r>
              <a:rPr lang="tr-TR" dirty="0"/>
              <a:t>.</a:t>
            </a:r>
          </a:p>
          <a:p>
            <a:pPr marL="1257300" lvl="2" indent="-342900">
              <a:buFont typeface="Arial" pitchFamily="34" charset="0"/>
              <a:buChar char="•"/>
            </a:pPr>
            <a:r>
              <a:rPr lang="tr-TR" dirty="0"/>
              <a:t>Öğrenciler yarışmaktan çok işbirliğine özendirilmelidir.</a:t>
            </a:r>
          </a:p>
          <a:p>
            <a:pPr marL="1257300" lvl="2" indent="-342900">
              <a:buFont typeface="Arial" pitchFamily="34" charset="0"/>
              <a:buChar char="•"/>
            </a:pPr>
            <a:r>
              <a:rPr lang="tr-TR" sz="2800" b="1" dirty="0">
                <a:solidFill>
                  <a:srgbClr val="00A0E8"/>
                </a:solidFill>
              </a:rPr>
              <a:t>Demokratik eğitim </a:t>
            </a:r>
            <a:r>
              <a:rPr lang="tr-TR" dirty="0"/>
              <a:t>olmalıdır.</a:t>
            </a:r>
            <a:endParaRPr lang="tr-TR" dirty="0"/>
          </a:p>
        </p:txBody>
      </p:sp>
    </p:spTree>
    <p:extLst>
      <p:ext uri="{BB962C8B-B14F-4D97-AF65-F5344CB8AC3E}">
        <p14:creationId xmlns:p14="http://schemas.microsoft.com/office/powerpoint/2010/main" val="31796268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dirty="0"/>
              <a:t>Y</a:t>
            </a:r>
            <a:r>
              <a:rPr lang="tr-TR" b="1" dirty="0"/>
              <a:t>eniden </a:t>
            </a:r>
            <a:r>
              <a:rPr lang="tr-TR" b="1" dirty="0" err="1"/>
              <a:t>Kurmacılık</a:t>
            </a:r>
            <a:r>
              <a:rPr lang="tr-TR" b="1" dirty="0"/>
              <a:t> (</a:t>
            </a:r>
            <a:r>
              <a:rPr lang="tr-TR" b="1" dirty="0" err="1"/>
              <a:t>Reconstructionism</a:t>
            </a:r>
            <a:r>
              <a:rPr lang="tr-TR" dirty="0"/>
              <a:t>)</a:t>
            </a:r>
          </a:p>
          <a:p>
            <a:pPr marL="800100" lvl="1" indent="-342900">
              <a:buFont typeface="Arial" pitchFamily="34" charset="0"/>
              <a:buChar char="•"/>
            </a:pPr>
            <a:r>
              <a:rPr lang="tr-TR" dirty="0" err="1"/>
              <a:t>İlerlemeciliğin</a:t>
            </a:r>
            <a:r>
              <a:rPr lang="tr-TR" dirty="0"/>
              <a:t> devamı gibi görülebilir.</a:t>
            </a:r>
          </a:p>
          <a:p>
            <a:pPr marL="800100" lvl="1" indent="-342900">
              <a:buFont typeface="Arial" pitchFamily="34" charset="0"/>
              <a:buChar char="•"/>
            </a:pPr>
            <a:r>
              <a:rPr lang="tr-TR" dirty="0"/>
              <a:t>Eğitimin temel amacı </a:t>
            </a:r>
            <a:r>
              <a:rPr lang="tr-TR" sz="2800" b="1" dirty="0">
                <a:solidFill>
                  <a:srgbClr val="00A0E8"/>
                </a:solidFill>
              </a:rPr>
              <a:t>toplumu yeniden düzenlemek </a:t>
            </a:r>
            <a:r>
              <a:rPr lang="tr-TR" dirty="0"/>
              <a:t>ve toplumda gerçek demokrasiyi yerleştirmektir.</a:t>
            </a:r>
          </a:p>
          <a:p>
            <a:pPr marL="800100" lvl="1" indent="-342900">
              <a:buFont typeface="Arial" pitchFamily="34" charset="0"/>
              <a:buChar char="•"/>
            </a:pPr>
            <a:r>
              <a:rPr lang="tr-TR" dirty="0"/>
              <a:t>Eğitim, açık bir </a:t>
            </a:r>
            <a:r>
              <a:rPr lang="tr-TR" sz="2800" b="1" dirty="0">
                <a:solidFill>
                  <a:srgbClr val="00A0E8"/>
                </a:solidFill>
              </a:rPr>
              <a:t>sosyal reform </a:t>
            </a:r>
            <a:r>
              <a:rPr lang="tr-TR" dirty="0"/>
              <a:t>hareketi geliştirmede önemli bir araçtır.</a:t>
            </a:r>
          </a:p>
          <a:p>
            <a:pPr marL="800100" lvl="1" indent="-342900">
              <a:buFont typeface="Arial" pitchFamily="34" charset="0"/>
              <a:buChar char="•"/>
            </a:pPr>
            <a:r>
              <a:rPr lang="tr-TR" sz="2800" b="1" dirty="0">
                <a:solidFill>
                  <a:srgbClr val="00A0E8"/>
                </a:solidFill>
              </a:rPr>
              <a:t>Toplumsal değişmede </a:t>
            </a:r>
            <a:r>
              <a:rPr lang="tr-TR" dirty="0"/>
              <a:t>temel sorumluluk okullarındır.</a:t>
            </a:r>
            <a:endParaRPr lang="tr-TR" dirty="0"/>
          </a:p>
        </p:txBody>
      </p:sp>
    </p:spTree>
    <p:extLst>
      <p:ext uri="{BB962C8B-B14F-4D97-AF65-F5344CB8AC3E}">
        <p14:creationId xmlns:p14="http://schemas.microsoft.com/office/powerpoint/2010/main" val="1620077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dirty="0"/>
              <a:t>Y</a:t>
            </a:r>
            <a:r>
              <a:rPr lang="tr-TR" b="1" dirty="0"/>
              <a:t>eniden </a:t>
            </a:r>
            <a:r>
              <a:rPr lang="tr-TR" b="1" dirty="0" err="1"/>
              <a:t>Kurmacılık</a:t>
            </a:r>
            <a:r>
              <a:rPr lang="tr-TR" b="1" dirty="0"/>
              <a:t> (</a:t>
            </a:r>
            <a:r>
              <a:rPr lang="tr-TR" b="1" dirty="0" err="1"/>
              <a:t>Reconstructionism</a:t>
            </a:r>
            <a:r>
              <a:rPr lang="tr-TR" dirty="0"/>
              <a:t>)</a:t>
            </a:r>
          </a:p>
          <a:p>
            <a:pPr marL="800100" lvl="1" indent="-342900">
              <a:buFont typeface="Arial" pitchFamily="34" charset="0"/>
              <a:buChar char="•"/>
            </a:pPr>
            <a:r>
              <a:rPr lang="tr-TR" dirty="0"/>
              <a:t>Okul yeni bir toplumsal gelişmeye imkan verecek biçimde geleceğe yönelik olmalıdır.</a:t>
            </a:r>
          </a:p>
          <a:p>
            <a:pPr marL="800100" lvl="1" indent="-342900">
              <a:buFont typeface="Arial" pitchFamily="34" charset="0"/>
              <a:buChar char="•"/>
            </a:pPr>
            <a:r>
              <a:rPr lang="tr-TR" dirty="0"/>
              <a:t>Eğitimin davranış bilimlerinin bulgularına dayalı olarak, yeniden inşa edileceğine inanılır.</a:t>
            </a:r>
          </a:p>
        </p:txBody>
      </p:sp>
    </p:spTree>
    <p:extLst>
      <p:ext uri="{BB962C8B-B14F-4D97-AF65-F5344CB8AC3E}">
        <p14:creationId xmlns:p14="http://schemas.microsoft.com/office/powerpoint/2010/main" val="8742160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smtClean="0"/>
              <a:t>Psikolojik </a:t>
            </a:r>
            <a:r>
              <a:rPr lang="tr-TR" b="1" dirty="0"/>
              <a:t>Temeller</a:t>
            </a:r>
          </a:p>
          <a:p>
            <a:pPr lvl="1"/>
            <a:r>
              <a:rPr lang="tr-TR" dirty="0"/>
              <a:t>Program geliştirme çalışmalarının her aşamasında psikolojiden yararlanılır.</a:t>
            </a:r>
          </a:p>
          <a:p>
            <a:pPr lvl="1"/>
            <a:r>
              <a:rPr lang="tr-TR" dirty="0"/>
              <a:t>Psikoloji, öğrenme modelleri, kuramları, stratejileri ve stilleri gibi bir çok konuda katkı sağlar.</a:t>
            </a:r>
          </a:p>
          <a:p>
            <a:pPr lvl="1"/>
            <a:r>
              <a:rPr lang="tr-TR" dirty="0"/>
              <a:t>Eğitim durumlarının düzenlenmesinden öğrencinin derse hazır hale getirilmesine kadar birçok aşamada psikoloji temel oluşturur.</a:t>
            </a:r>
          </a:p>
        </p:txBody>
      </p:sp>
    </p:spTree>
    <p:extLst>
      <p:ext uri="{BB962C8B-B14F-4D97-AF65-F5344CB8AC3E}">
        <p14:creationId xmlns:p14="http://schemas.microsoft.com/office/powerpoint/2010/main" val="2078194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Psikolojik Temeller</a:t>
            </a:r>
          </a:p>
          <a:p>
            <a:pPr marL="800100" lvl="1" indent="-342900">
              <a:buFont typeface="Arial" pitchFamily="34" charset="0"/>
              <a:buChar char="•"/>
            </a:pPr>
            <a:r>
              <a:rPr lang="tr-TR" dirty="0"/>
              <a:t>Öğrenme ve öğretmen ilişkilidir ve psikoloji bu ilişkiyi pekiştirir</a:t>
            </a:r>
            <a:r>
              <a:rPr lang="tr-TR" dirty="0" smtClean="0"/>
              <a:t>.</a:t>
            </a:r>
            <a:endParaRPr lang="tr-TR" dirty="0"/>
          </a:p>
          <a:p>
            <a:pPr marL="800100" lvl="1" indent="-342900">
              <a:buFont typeface="Arial" pitchFamily="34" charset="0"/>
              <a:buChar char="•"/>
            </a:pPr>
            <a:r>
              <a:rPr lang="tr-TR" dirty="0"/>
              <a:t>Psikologlar «insan nasıl öğrenir?» sorusunda yanıt ararken program geliştirme uzmanları «psikoloji program geliştirmeye nasıl katkı sağlar?» sorusuna yanıt ararlar.</a:t>
            </a:r>
          </a:p>
        </p:txBody>
      </p:sp>
    </p:spTree>
    <p:extLst>
      <p:ext uri="{BB962C8B-B14F-4D97-AF65-F5344CB8AC3E}">
        <p14:creationId xmlns:p14="http://schemas.microsoft.com/office/powerpoint/2010/main" val="165240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a:xfrm>
            <a:off x="457200" y="1600200"/>
            <a:ext cx="3962400" cy="4525963"/>
          </a:xfrm>
        </p:spPr>
        <p:txBody>
          <a:bodyPr>
            <a:normAutofit/>
          </a:bodyPr>
          <a:lstStyle/>
          <a:p>
            <a:pPr algn="just"/>
            <a:r>
              <a:rPr lang="tr-TR" b="1" dirty="0"/>
              <a:t>Psikolojik </a:t>
            </a:r>
            <a:r>
              <a:rPr lang="tr-TR" b="1" dirty="0" smtClean="0"/>
              <a:t>Temeller</a:t>
            </a:r>
          </a:p>
          <a:p>
            <a:pPr algn="just"/>
            <a:r>
              <a:rPr lang="tr-TR" u="sng" dirty="0" smtClean="0"/>
              <a:t>Davranışçı Kuramlar</a:t>
            </a:r>
          </a:p>
          <a:p>
            <a:pPr algn="just"/>
            <a:r>
              <a:rPr lang="tr-TR" sz="2000" dirty="0" smtClean="0"/>
              <a:t>Geleneksel </a:t>
            </a:r>
            <a:r>
              <a:rPr lang="tr-TR" sz="2000" dirty="0"/>
              <a:t>davranışçılar, Aristo'nun, Descartes'in, </a:t>
            </a:r>
            <a:r>
              <a:rPr lang="tr-TR" sz="2000" dirty="0" err="1"/>
              <a:t>Lock‘un</a:t>
            </a:r>
            <a:r>
              <a:rPr lang="tr-TR" sz="2000" dirty="0"/>
              <a:t> ve Rousseau'nun öğrenme doğası ile ilgili felsefi görüşlerini temele almakta, şartlanma davranışı ve istenen tepkiyi yaratmak için çevreyi değiştirmeyi </a:t>
            </a:r>
            <a:r>
              <a:rPr lang="tr-TR" sz="2000" dirty="0" smtClean="0"/>
              <a:t>vurgulamaktadır</a:t>
            </a:r>
            <a:r>
              <a:rPr lang="tr-TR" sz="2000" dirty="0"/>
              <a:t>. Bu nedenle bu psikoloji ekolü, şartlanmaya ilişkin deney ve bulguların etkisinde kalmıştır</a:t>
            </a:r>
            <a:r>
              <a:rPr lang="tr-TR" dirty="0"/>
              <a:t>.</a:t>
            </a:r>
          </a:p>
          <a:p>
            <a:pPr lvl="1" algn="just"/>
            <a:endParaRPr lang="tr-TR" dirty="0"/>
          </a:p>
        </p:txBody>
      </p:sp>
      <p:pic>
        <p:nvPicPr>
          <p:cNvPr id="7170" name="Picture 2" descr="C:\Users\mdikmen\Desktop\program Geliştirme\DavranışcıYaklaşı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514600"/>
            <a:ext cx="3581400" cy="3200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7669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Davranışçı Kuramlar</a:t>
            </a:r>
          </a:p>
          <a:p>
            <a:pPr lvl="1"/>
            <a:r>
              <a:rPr lang="tr-TR" u="sng" dirty="0" err="1"/>
              <a:t>Bağlaşımcılık</a:t>
            </a:r>
            <a:r>
              <a:rPr lang="tr-TR" u="sng" dirty="0"/>
              <a:t>-Bitişiklik Kuramı</a:t>
            </a:r>
          </a:p>
          <a:p>
            <a:pPr lvl="2"/>
            <a:endParaRPr lang="tr-TR" dirty="0" smtClean="0"/>
          </a:p>
          <a:p>
            <a:pPr lvl="2"/>
            <a:r>
              <a:rPr lang="tr-TR" dirty="0" smtClean="0"/>
              <a:t>Klasik </a:t>
            </a:r>
            <a:r>
              <a:rPr lang="tr-TR" dirty="0"/>
              <a:t>koşullanma fikrini ya da uyaran tepki bağını ilk olarak </a:t>
            </a:r>
            <a:r>
              <a:rPr lang="tr-TR" dirty="0" err="1"/>
              <a:t>Thorndike</a:t>
            </a:r>
            <a:r>
              <a:rPr lang="tr-TR" dirty="0"/>
              <a:t> ortaya atmıştır.</a:t>
            </a:r>
          </a:p>
          <a:p>
            <a:pPr lvl="2"/>
            <a:r>
              <a:rPr lang="tr-TR" dirty="0" err="1"/>
              <a:t>Thorndike</a:t>
            </a:r>
            <a:r>
              <a:rPr lang="tr-TR" dirty="0"/>
              <a:t> öğrenmeyi bir alışkanlık oluşturma ya da alışkanlıkları biçimlendirme olarak tanımlamıştır.</a:t>
            </a:r>
          </a:p>
          <a:p>
            <a:pPr lvl="2"/>
            <a:r>
              <a:rPr lang="tr-TR" dirty="0" err="1"/>
              <a:t>Bağlaşımcılık</a:t>
            </a:r>
            <a:r>
              <a:rPr lang="tr-TR" dirty="0"/>
              <a:t> ilkesi; iki uyarıcının aynı anda tekrar tekrar ortaya çıkmasıyla iki uyarıcının bitişik duruma gelmesi ve birinin diğerini hatırlatmasıdır.</a:t>
            </a:r>
          </a:p>
        </p:txBody>
      </p:sp>
    </p:spTree>
    <p:extLst>
      <p:ext uri="{BB962C8B-B14F-4D97-AF65-F5344CB8AC3E}">
        <p14:creationId xmlns:p14="http://schemas.microsoft.com/office/powerpoint/2010/main" val="3216639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Program Geliştirmede Temel Kavramlar</a:t>
            </a:r>
          </a:p>
        </p:txBody>
      </p:sp>
      <p:sp>
        <p:nvSpPr>
          <p:cNvPr id="3" name="İçerik Yer Tutucusu 2"/>
          <p:cNvSpPr>
            <a:spLocks noGrp="1"/>
          </p:cNvSpPr>
          <p:nvPr>
            <p:ph idx="1"/>
          </p:nvPr>
        </p:nvSpPr>
        <p:spPr>
          <a:xfrm>
            <a:off x="-609600" y="3124200"/>
            <a:ext cx="9372600" cy="2667001"/>
          </a:xfrm>
        </p:spPr>
        <p:txBody>
          <a:bodyPr>
            <a:normAutofit fontScale="85000" lnSpcReduction="20000"/>
          </a:bodyPr>
          <a:lstStyle/>
          <a:p>
            <a:pPr algn="ctr"/>
            <a:r>
              <a:rPr lang="tr-TR" sz="3400" b="1" dirty="0">
                <a:solidFill>
                  <a:schemeClr val="tx2">
                    <a:lumMod val="60000"/>
                    <a:lumOff val="40000"/>
                  </a:schemeClr>
                </a:solidFill>
              </a:rPr>
              <a:t>Eğitim </a:t>
            </a:r>
            <a:r>
              <a:rPr lang="tr-TR" sz="3400" b="1" dirty="0" smtClean="0">
                <a:solidFill>
                  <a:schemeClr val="tx2">
                    <a:lumMod val="60000"/>
                    <a:lumOff val="40000"/>
                  </a:schemeClr>
                </a:solidFill>
              </a:rPr>
              <a:t>Programı</a:t>
            </a:r>
          </a:p>
          <a:p>
            <a:endParaRPr lang="tr-TR" b="1" dirty="0"/>
          </a:p>
          <a:p>
            <a:r>
              <a:rPr lang="tr-TR" b="1" dirty="0" smtClean="0"/>
              <a:t>			       </a:t>
            </a:r>
          </a:p>
          <a:p>
            <a:endParaRPr lang="tr-TR" b="1" dirty="0"/>
          </a:p>
          <a:p>
            <a:endParaRPr lang="tr-TR" b="1" dirty="0" smtClean="0">
              <a:solidFill>
                <a:schemeClr val="bg1"/>
              </a:solidFill>
            </a:endParaRPr>
          </a:p>
          <a:p>
            <a:endParaRPr lang="tr-TR" b="1" dirty="0">
              <a:solidFill>
                <a:schemeClr val="bg1"/>
              </a:solidFill>
            </a:endParaRPr>
          </a:p>
          <a:p>
            <a:endParaRPr lang="tr-TR" b="1" dirty="0" smtClean="0">
              <a:solidFill>
                <a:schemeClr val="bg1"/>
              </a:solidFill>
            </a:endParaRPr>
          </a:p>
          <a:p>
            <a:r>
              <a:rPr lang="tr-TR" b="1" dirty="0" smtClean="0">
                <a:solidFill>
                  <a:schemeClr val="bg1"/>
                </a:solidFill>
              </a:rPr>
              <a:t> </a:t>
            </a:r>
            <a:endParaRPr lang="tr-TR" b="1" dirty="0"/>
          </a:p>
          <a:p>
            <a:pPr lvl="1" algn="ctr"/>
            <a:endParaRPr lang="tr-TR" b="1" dirty="0" smtClean="0"/>
          </a:p>
          <a:p>
            <a:pPr lvl="1" algn="ctr"/>
            <a:endParaRPr lang="tr-TR" b="1" dirty="0"/>
          </a:p>
          <a:p>
            <a:endParaRPr lang="tr-TR" b="1" dirty="0"/>
          </a:p>
        </p:txBody>
      </p:sp>
      <p:pic>
        <p:nvPicPr>
          <p:cNvPr id="3075" name="Picture 3" descr="C:\Users\mdikmen\Desktop\program Geliştirme\sor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1112838"/>
            <a:ext cx="3124200" cy="520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418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Klasik Koşullanma</a:t>
            </a:r>
          </a:p>
          <a:p>
            <a:pPr marL="68580"/>
            <a:endParaRPr lang="tr-TR" dirty="0"/>
          </a:p>
          <a:p>
            <a:pPr marL="68580" algn="just"/>
            <a:r>
              <a:rPr lang="tr-TR" dirty="0"/>
              <a:t>Klasik koşullanma ile ilgili ilk deneyler Rus Fizyolog İvan </a:t>
            </a:r>
            <a:r>
              <a:rPr lang="tr-TR" dirty="0" err="1"/>
              <a:t>Pavlov</a:t>
            </a:r>
            <a:r>
              <a:rPr lang="tr-TR" dirty="0"/>
              <a:t> (İvan </a:t>
            </a:r>
            <a:r>
              <a:rPr lang="tr-TR" dirty="0" err="1"/>
              <a:t>Pavlov</a:t>
            </a:r>
            <a:r>
              <a:rPr lang="tr-TR" dirty="0"/>
              <a:t>, 1849-1836) tarafından gerçekleştirilmiştir.</a:t>
            </a:r>
          </a:p>
          <a:p>
            <a:pPr marL="68580" algn="just"/>
            <a:r>
              <a:rPr lang="tr-TR" dirty="0" err="1"/>
              <a:t>Pavlov</a:t>
            </a:r>
            <a:r>
              <a:rPr lang="tr-TR" dirty="0"/>
              <a:t>, hazım olayını incelerken köpeklerin ağzına yiyecek konunca doğal olarak salya salgıladığını görmüştür. Ancak köpekler, ağızlarına yiyecek konmadan, bakıcısının ayak seslerini </a:t>
            </a:r>
            <a:r>
              <a:rPr lang="tr-TR" dirty="0" smtClean="0"/>
              <a:t>duyunca </a:t>
            </a:r>
            <a:r>
              <a:rPr lang="tr-TR" dirty="0"/>
              <a:t>da yemek tabağını gördüklerinde de salya salgılamalardır. </a:t>
            </a:r>
          </a:p>
          <a:p>
            <a:pPr marL="68580" algn="just"/>
            <a:endParaRPr lang="tr-TR" dirty="0"/>
          </a:p>
        </p:txBody>
      </p:sp>
    </p:spTree>
    <p:extLst>
      <p:ext uri="{BB962C8B-B14F-4D97-AF65-F5344CB8AC3E}">
        <p14:creationId xmlns:p14="http://schemas.microsoft.com/office/powerpoint/2010/main" val="20606538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Klasik Koşullanma</a:t>
            </a:r>
          </a:p>
          <a:p>
            <a:pPr marL="68580"/>
            <a:endParaRPr lang="tr-TR" dirty="0"/>
          </a:p>
          <a:p>
            <a:pPr marL="68580" algn="just"/>
            <a:r>
              <a:rPr lang="tr-TR" dirty="0"/>
              <a:t>Köpeklerin bu tepkisinin nedenini anlamak için bir dizi deney gerçekleştirmiştir. Bu deneylerle </a:t>
            </a:r>
            <a:r>
              <a:rPr lang="tr-TR" dirty="0" err="1"/>
              <a:t>Pavlov</a:t>
            </a:r>
            <a:r>
              <a:rPr lang="tr-TR" dirty="0"/>
              <a:t>, köpeklerin daha önce tepkide bulunmadıkları uyarıcıya neden tepkide bulunmaya başladıklarını açıklamaya çalışmıştır.</a:t>
            </a:r>
          </a:p>
          <a:p>
            <a:pPr marL="68580" algn="just"/>
            <a:endParaRPr lang="tr-TR" dirty="0"/>
          </a:p>
        </p:txBody>
      </p:sp>
    </p:spTree>
    <p:extLst>
      <p:ext uri="{BB962C8B-B14F-4D97-AF65-F5344CB8AC3E}">
        <p14:creationId xmlns:p14="http://schemas.microsoft.com/office/powerpoint/2010/main" val="30301226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4675" y="2420888"/>
            <a:ext cx="5699125" cy="3240360"/>
          </a:xfrm>
        </p:spPr>
      </p:pic>
    </p:spTree>
    <p:extLst>
      <p:ext uri="{BB962C8B-B14F-4D97-AF65-F5344CB8AC3E}">
        <p14:creationId xmlns:p14="http://schemas.microsoft.com/office/powerpoint/2010/main" val="1830931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r>
              <a:rPr lang="tr-TR" b="1" dirty="0"/>
              <a:t>Klasik </a:t>
            </a:r>
            <a:r>
              <a:rPr lang="tr-TR" b="1" dirty="0" smtClean="0"/>
              <a:t>Koşullanma</a:t>
            </a:r>
            <a:endParaRPr lang="tr-TR" dirty="0"/>
          </a:p>
          <a:p>
            <a:pPr marL="68580" algn="just"/>
            <a:r>
              <a:rPr lang="tr-TR" dirty="0"/>
              <a:t>Önce köpeğin yanağı delinir ve buraya bir hortum yerleştirilir. Salya, hortum ile bir kaba alınarak ölçülür. Köpek hareket edemeyeceği bir düzenek içine yerleştirilir. Bunlar yapıldıktan sonra köpeğe zil sesi verilir ve hiç salya tepkisi görülmez. </a:t>
            </a:r>
          </a:p>
          <a:p>
            <a:pPr marL="68580" algn="just"/>
            <a:r>
              <a:rPr lang="tr-TR" dirty="0"/>
              <a:t>Bir müddet sonra köpeğe et verilir ve salya salgıladığı görülür. Burada et doğal uyarıcı; salya ise koşulsuz tepkidir. Daha sonra çalınan zilin hemen ardından köpeğe et verilir. </a:t>
            </a:r>
          </a:p>
          <a:p>
            <a:endParaRPr lang="tr-TR" dirty="0"/>
          </a:p>
        </p:txBody>
      </p:sp>
    </p:spTree>
    <p:extLst>
      <p:ext uri="{BB962C8B-B14F-4D97-AF65-F5344CB8AC3E}">
        <p14:creationId xmlns:p14="http://schemas.microsoft.com/office/powerpoint/2010/main" val="40438789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algn="just"/>
            <a:r>
              <a:rPr lang="tr-TR" b="1" dirty="0"/>
              <a:t>Klasik </a:t>
            </a:r>
            <a:r>
              <a:rPr lang="tr-TR" b="1" dirty="0" smtClean="0"/>
              <a:t>Koşullanma</a:t>
            </a:r>
            <a:endParaRPr lang="tr-TR" dirty="0"/>
          </a:p>
          <a:p>
            <a:pPr marL="68580" algn="just"/>
            <a:r>
              <a:rPr lang="tr-TR" dirty="0"/>
              <a:t>Bu durum birçok kez tekrarlanır. Yapılan tekrarlar sonucu köpek, zil sesi ile et arasında yeni bir bağ kurar. Ete gösterdiği salya tepkisini, zil sesine göstermeye başlar. Burada zil sesi koşullu uyarıcı; zil sesine gösterilen salya tepkisi ise koşullu tepkidir.</a:t>
            </a:r>
            <a:endParaRPr lang="tr-TR" dirty="0"/>
          </a:p>
        </p:txBody>
      </p:sp>
    </p:spTree>
    <p:extLst>
      <p:ext uri="{BB962C8B-B14F-4D97-AF65-F5344CB8AC3E}">
        <p14:creationId xmlns:p14="http://schemas.microsoft.com/office/powerpoint/2010/main" val="23984947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30962" y="1600200"/>
            <a:ext cx="2579638" cy="3637290"/>
          </a:xfrm>
          <a:prstGeom prst="rect">
            <a:avLst/>
          </a:prstGeom>
          <a:ln>
            <a:noFill/>
          </a:ln>
          <a:effectLst>
            <a:outerShdw blurRad="292100" dist="139700" dir="2700000" algn="tl" rotWithShape="0">
              <a:srgbClr val="333333">
                <a:alpha val="65000"/>
              </a:srgbClr>
            </a:outerShdw>
          </a:effectLst>
        </p:spPr>
      </p:pic>
      <p:sp>
        <p:nvSpPr>
          <p:cNvPr id="8" name="Rectangle 92"/>
          <p:cNvSpPr/>
          <p:nvPr/>
        </p:nvSpPr>
        <p:spPr>
          <a:xfrm>
            <a:off x="627413" y="16764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smtClean="0">
                <a:solidFill>
                  <a:schemeClr val="bg1"/>
                </a:solidFill>
                <a:latin typeface="+mj-lt"/>
                <a:ea typeface="+mj-ea"/>
                <a:cs typeface="+mj-cs"/>
              </a:rPr>
              <a:t>Klasik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21815648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pic>
        <p:nvPicPr>
          <p:cNvPr id="7" name="İçerik Yer Tutucusu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9800" y="1905000"/>
            <a:ext cx="4593882" cy="38854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790096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endParaRPr lang="tr-TR" dirty="0"/>
          </a:p>
          <a:p>
            <a:pPr marL="68580" algn="just"/>
            <a:r>
              <a:rPr lang="tr-TR" dirty="0"/>
              <a:t>Organizmanın istenen tepkiyi göstermesinden sonra doğal uyarıcı verilerek oluşturulan koşullanmaya edimsel (araçlı) koşullanma denir. Klasik koşullanmada, doğal bir uyarıcı ve bu doğal uyarıcıya gösterilen fizyolojik tepki, koşullanmayı oluşturur. </a:t>
            </a:r>
          </a:p>
          <a:p>
            <a:endParaRPr lang="tr-TR" dirty="0"/>
          </a:p>
        </p:txBody>
      </p:sp>
      <p:sp>
        <p:nvSpPr>
          <p:cNvPr id="4"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22395863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lgn="just"/>
            <a:endParaRPr lang="tr-TR" dirty="0"/>
          </a:p>
          <a:p>
            <a:pPr marL="68580" algn="just"/>
            <a:r>
              <a:rPr lang="tr-TR" dirty="0"/>
              <a:t>Edimsel koşullanmada ise organizma istenen tepkiyi gösterdikten sonra doğal uyarıcı verilir. Bu durum pek çok kez tekrarlandıktan sonra, istenen davranış sağlanmış olur. Bu yolla hayvanlara çeşitli hareketleri yapması öğretilebilir.</a:t>
            </a:r>
          </a:p>
          <a:p>
            <a:pPr algn="just"/>
            <a:endParaRPr lang="tr-TR" dirty="0"/>
          </a:p>
        </p:txBody>
      </p:sp>
      <p:sp>
        <p:nvSpPr>
          <p:cNvPr id="4"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3836985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lgn="just"/>
            <a:endParaRPr lang="tr-TR" dirty="0"/>
          </a:p>
          <a:p>
            <a:pPr marL="68580" algn="just"/>
            <a:r>
              <a:rPr lang="tr-TR" dirty="0"/>
              <a:t>Edimsel koşullanma kavramı F. </a:t>
            </a:r>
            <a:r>
              <a:rPr lang="tr-TR" dirty="0" err="1"/>
              <a:t>Skinner</a:t>
            </a:r>
            <a:r>
              <a:rPr lang="tr-TR" dirty="0"/>
              <a:t> (F. </a:t>
            </a:r>
            <a:r>
              <a:rPr lang="tr-TR" dirty="0" err="1"/>
              <a:t>Skiner</a:t>
            </a:r>
            <a:r>
              <a:rPr lang="tr-TR" dirty="0"/>
              <a:t>, 1904-1990) tarafından ortaya atılmıştır. </a:t>
            </a:r>
            <a:r>
              <a:rPr lang="tr-TR" dirty="0" err="1"/>
              <a:t>Skinner</a:t>
            </a:r>
            <a:r>
              <a:rPr lang="tr-TR" dirty="0"/>
              <a:t>, bu konu ile ilgili deneylerini özel olarak yapılmış bir kutu içine koyduğu fareler üzerinde yapmıştır. </a:t>
            </a:r>
          </a:p>
          <a:p>
            <a:pPr algn="just"/>
            <a:endParaRPr lang="tr-TR" dirty="0"/>
          </a:p>
        </p:txBody>
      </p:sp>
      <p:sp>
        <p:nvSpPr>
          <p:cNvPr id="4"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29005918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sp>
        <p:nvSpPr>
          <p:cNvPr id="3" name="İçerik Yer Tutucusu 2"/>
          <p:cNvSpPr>
            <a:spLocks noGrp="1"/>
          </p:cNvSpPr>
          <p:nvPr>
            <p:ph idx="1"/>
          </p:nvPr>
        </p:nvSpPr>
        <p:spPr/>
        <p:txBody>
          <a:bodyPr/>
          <a:lstStyle/>
          <a:p>
            <a:pPr marL="342900" indent="-342900">
              <a:buFont typeface="Wingdings" pitchFamily="2" charset="2"/>
              <a:buChar char="Ø"/>
            </a:pPr>
            <a:r>
              <a:rPr lang="tr-TR" dirty="0"/>
              <a:t>Eğitim Programı</a:t>
            </a:r>
          </a:p>
          <a:p>
            <a:endParaRPr lang="tr-TR" dirty="0"/>
          </a:p>
          <a:p>
            <a:pPr lvl="1" algn="ctr"/>
            <a:r>
              <a:rPr lang="tr-TR" b="1" dirty="0"/>
              <a:t>Öğrenene, okulda ve okul dışında planlanmış etkinlikler yoluyla sağlanan öğrenme yaşantıları düzeneği</a:t>
            </a:r>
          </a:p>
          <a:p>
            <a:endParaRPr lang="tr-TR" dirty="0"/>
          </a:p>
        </p:txBody>
      </p:sp>
      <p:pic>
        <p:nvPicPr>
          <p:cNvPr id="4098" name="Picture 2" descr="C:\Users\mdikmen\Desktop\program Geliştirme\indi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771900"/>
            <a:ext cx="2997201"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50342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lgn="just"/>
            <a:endParaRPr lang="tr-TR" dirty="0"/>
          </a:p>
          <a:p>
            <a:pPr marL="68580" algn="just"/>
            <a:r>
              <a:rPr lang="tr-TR" dirty="0"/>
              <a:t>Kutuda bir pedal, pedala basınca içine yiyecek düşen bir kap bulunur. Kutuya konan aç fare rastgele hareketler yapar. Bu arada tesadüfen pedala dokunur ve kaba yiyecek düşer. Fare yiyeceği yer ve hareketlerine devam eder. Kutuyu inceleyen fare, rastgele her pedala dokunduğunda yiyecek ödülünü yani pekiştiriciyi alır. Pekiştirici davranışın tekrar etmesini sağlar. Belli bir süre sonra fare, pedal ile yiyecek arasındaki ilişkiyi öğrenir. Bundan sonra yiyecek istediğinde doğrudan pedala basarak yiyeceğe ulaşır.</a:t>
            </a:r>
          </a:p>
          <a:p>
            <a:pPr algn="just"/>
            <a:endParaRPr lang="tr-TR" dirty="0"/>
          </a:p>
        </p:txBody>
      </p:sp>
      <p:sp>
        <p:nvSpPr>
          <p:cNvPr id="4"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51583635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lgn="just"/>
            <a:endParaRPr lang="tr-TR" dirty="0"/>
          </a:p>
          <a:p>
            <a:pPr marL="68580" algn="just"/>
            <a:r>
              <a:rPr lang="tr-TR" dirty="0"/>
              <a:t>Pekiştirici davranışın tekrar etmesini sağlar. Belli bir süre sonra fare, pedal ile yiyecek arasındaki ilişkiyi öğrenir. Bundan sonra yiyecek istediğinde doğrudan pedala basarak yiyeceğe ulaşır.</a:t>
            </a:r>
          </a:p>
        </p:txBody>
      </p:sp>
      <p:sp>
        <p:nvSpPr>
          <p:cNvPr id="5"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30916041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Kuramsal Temeller</a:t>
            </a:r>
          </a:p>
        </p:txBody>
      </p:sp>
      <p:sp>
        <p:nvSpPr>
          <p:cNvPr id="3" name="İçerik Yer Tutucusu 2"/>
          <p:cNvSpPr>
            <a:spLocks noGrp="1"/>
          </p:cNvSpPr>
          <p:nvPr>
            <p:ph idx="1"/>
          </p:nvPr>
        </p:nvSpPr>
        <p:spPr/>
        <p:txBody>
          <a:bodyPr/>
          <a:lstStyle/>
          <a:p>
            <a:pPr marL="68580" algn="just"/>
            <a:endParaRPr lang="tr-TR" dirty="0"/>
          </a:p>
          <a:p>
            <a:pPr marL="68580" algn="just"/>
            <a:r>
              <a:rPr lang="tr-TR" dirty="0"/>
              <a:t>Bir süre sonra deneyci, yiyeceği kontrol altına almak için kutuya bir ampul koyar. Fare pedala basınca ışığı yakar ve yiyecek verir. Işığı yakmadığı zamanlar ise fare pedala bassa bile yiyecek vermez. Birkaç tekrardan sonra fare ışık yandığında pedala basmayı öğrenir. Her ışık yandığında pedala basarak yiyeceğe ulaşır, Böylece fare ışığın yanması ile yanmaması arasındaki farkı ayırt etmeyi öğrenmiş olur.</a:t>
            </a:r>
            <a:endParaRPr lang="tr-TR" dirty="0"/>
          </a:p>
        </p:txBody>
      </p:sp>
      <p:sp>
        <p:nvSpPr>
          <p:cNvPr id="5" name="Rectangle 92"/>
          <p:cNvSpPr/>
          <p:nvPr/>
        </p:nvSpPr>
        <p:spPr>
          <a:xfrm>
            <a:off x="627413" y="1600200"/>
            <a:ext cx="2986668" cy="457200"/>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alpha val="70000"/>
                </a:schemeClr>
              </a:gs>
              <a:gs pos="100000">
                <a:schemeClr val="tx1">
                  <a:lumMod val="50000"/>
                  <a:lumOff val="50000"/>
                  <a:shade val="100000"/>
                  <a:satMod val="115000"/>
                  <a:alpha val="0"/>
                </a:schemeClr>
              </a:gs>
            </a:gsLst>
            <a:lin ang="0" scaled="1"/>
            <a:tileRect/>
          </a:gradFill>
          <a:ln w="19050" cap="flat" cmpd="sng" algn="ctr">
            <a:noFill/>
            <a:prstDash val="solid"/>
          </a:ln>
          <a:effectLst/>
        </p:spPr>
        <p:txBody>
          <a:bodyPr rtlCol="0" anchor="ctr"/>
          <a:lstStyle/>
          <a:p>
            <a:pPr>
              <a:defRPr/>
            </a:pPr>
            <a:endParaRPr lang="tr-TR" sz="2400" b="1" kern="0" dirty="0" smtClean="0">
              <a:solidFill>
                <a:sysClr val="window" lastClr="FFFFFF"/>
              </a:solidFill>
              <a:latin typeface="Calibri"/>
            </a:endParaRPr>
          </a:p>
          <a:p>
            <a:pPr>
              <a:defRPr/>
            </a:pPr>
            <a:r>
              <a:rPr lang="tr-TR" sz="2400" dirty="0">
                <a:solidFill>
                  <a:schemeClr val="bg1"/>
                </a:solidFill>
                <a:latin typeface="+mj-lt"/>
                <a:ea typeface="+mj-ea"/>
                <a:cs typeface="+mj-cs"/>
              </a:rPr>
              <a:t>Edimsel </a:t>
            </a:r>
            <a:r>
              <a:rPr lang="tr-TR" sz="2400" dirty="0">
                <a:solidFill>
                  <a:schemeClr val="bg1"/>
                </a:solidFill>
                <a:latin typeface="+mj-lt"/>
                <a:ea typeface="+mj-ea"/>
                <a:cs typeface="+mj-cs"/>
              </a:rPr>
              <a:t>Koşullanma</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878212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287335793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Grup 5"/>
          <p:cNvGrpSpPr/>
          <p:nvPr/>
        </p:nvGrpSpPr>
        <p:grpSpPr>
          <a:xfrm>
            <a:off x="846348" y="4114800"/>
            <a:ext cx="4868652" cy="724154"/>
            <a:chOff x="-677652" y="1999570"/>
            <a:chExt cx="4868652" cy="724154"/>
          </a:xfrm>
        </p:grpSpPr>
        <p:sp>
          <p:nvSpPr>
            <p:cNvPr id="7" name="Dikdörtgen 6"/>
            <p:cNvSpPr/>
            <p:nvPr/>
          </p:nvSpPr>
          <p:spPr>
            <a:xfrm>
              <a:off x="0" y="1999570"/>
              <a:ext cx="3192252" cy="72415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Dikdörtgen 7"/>
            <p:cNvSpPr/>
            <p:nvPr/>
          </p:nvSpPr>
          <p:spPr>
            <a:xfrm>
              <a:off x="-677652" y="1999570"/>
              <a:ext cx="4868652" cy="7241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1"/>
              <a:r>
                <a:rPr lang="tr-TR" sz="1400" dirty="0" smtClean="0"/>
                <a:t>Okul </a:t>
              </a:r>
              <a:r>
                <a:rPr lang="tr-TR" sz="1400" dirty="0"/>
                <a:t>içinde ve dışında öğretilen </a:t>
              </a:r>
              <a:r>
                <a:rPr lang="tr-TR" sz="1400" dirty="0" smtClean="0"/>
                <a:t>her şeydir.</a:t>
              </a:r>
              <a:endParaRPr lang="tr-TR" sz="1400" dirty="0"/>
            </a:p>
          </p:txBody>
        </p:sp>
      </p:grpSp>
    </p:spTree>
    <p:extLst>
      <p:ext uri="{BB962C8B-B14F-4D97-AF65-F5344CB8AC3E}">
        <p14:creationId xmlns:p14="http://schemas.microsoft.com/office/powerpoint/2010/main" val="23843649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Program Geliştirmede Temel Kavramlar</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397644544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ikdörtgen 6"/>
          <p:cNvSpPr/>
          <p:nvPr/>
        </p:nvSpPr>
        <p:spPr>
          <a:xfrm>
            <a:off x="1524000" y="4114800"/>
            <a:ext cx="3192252" cy="72415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10" name="Grup 9"/>
          <p:cNvGrpSpPr/>
          <p:nvPr/>
        </p:nvGrpSpPr>
        <p:grpSpPr>
          <a:xfrm>
            <a:off x="4580148" y="5524246"/>
            <a:ext cx="3192252" cy="724154"/>
            <a:chOff x="1455960" y="2400049"/>
            <a:chExt cx="3192252" cy="724154"/>
          </a:xfrm>
        </p:grpSpPr>
        <p:sp>
          <p:nvSpPr>
            <p:cNvPr id="11" name="Dikdörtgen 10"/>
            <p:cNvSpPr/>
            <p:nvPr/>
          </p:nvSpPr>
          <p:spPr>
            <a:xfrm>
              <a:off x="1455960" y="2400049"/>
              <a:ext cx="3192252" cy="72415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Dikdörtgen 11"/>
            <p:cNvSpPr/>
            <p:nvPr/>
          </p:nvSpPr>
          <p:spPr>
            <a:xfrm>
              <a:off x="1455960" y="2400049"/>
              <a:ext cx="3192252" cy="7241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80" tIns="17780" rIns="17780" bIns="17780" numCol="1" spcCol="1270" anchor="t" anchorCtr="0">
              <a:noAutofit/>
            </a:bodyPr>
            <a:lstStyle/>
            <a:p>
              <a:r>
                <a:rPr lang="tr-TR" sz="2400" dirty="0"/>
                <a:t>Eğitim Programı Türleri</a:t>
              </a:r>
            </a:p>
          </p:txBody>
        </p:sp>
      </p:grpSp>
    </p:spTree>
    <p:extLst>
      <p:ext uri="{BB962C8B-B14F-4D97-AF65-F5344CB8AC3E}">
        <p14:creationId xmlns:p14="http://schemas.microsoft.com/office/powerpoint/2010/main" val="19623133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545885" y="5257800"/>
            <a:ext cx="5070102" cy="5334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Arial" pitchFamily="34" charset="0"/>
              <a:cs typeface="Arial" pitchFamily="34" charset="0"/>
            </a:endParaRPr>
          </a:p>
        </p:txBody>
      </p:sp>
      <p:sp>
        <p:nvSpPr>
          <p:cNvPr id="6" name="Rectangle 83"/>
          <p:cNvSpPr/>
          <p:nvPr/>
        </p:nvSpPr>
        <p:spPr>
          <a:xfrm>
            <a:off x="3080936" y="2245134"/>
            <a:ext cx="5682064" cy="886968"/>
          </a:xfrm>
          <a:prstGeom prst="rect">
            <a:avLst/>
          </a:prstGeom>
          <a:gradFill flip="none" rotWithShape="1">
            <a:gsLst>
              <a:gs pos="45000">
                <a:srgbClr val="F1583F"/>
              </a:gs>
              <a:gs pos="0">
                <a:schemeClr val="bg1">
                  <a:alpha val="0"/>
                </a:schemeClr>
              </a:gs>
              <a:gs pos="100000">
                <a:srgbClr val="EE381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tr-TR" dirty="0"/>
              <a:t>Program kılavuzunu</a:t>
            </a:r>
          </a:p>
        </p:txBody>
      </p:sp>
      <p:sp>
        <p:nvSpPr>
          <p:cNvPr id="7" name="Rectangle 87"/>
          <p:cNvSpPr/>
          <p:nvPr/>
        </p:nvSpPr>
        <p:spPr>
          <a:xfrm>
            <a:off x="3695270" y="3208089"/>
            <a:ext cx="5067730" cy="886968"/>
          </a:xfrm>
          <a:prstGeom prst="rect">
            <a:avLst/>
          </a:prstGeom>
          <a:gradFill flip="none" rotWithShape="1">
            <a:gsLst>
              <a:gs pos="52000">
                <a:srgbClr val="9CDD46"/>
              </a:gs>
              <a:gs pos="0">
                <a:schemeClr val="bg1">
                  <a:alpha val="0"/>
                </a:schemeClr>
              </a:gs>
              <a:gs pos="100000">
                <a:srgbClr val="8AD72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tr-TR" dirty="0" smtClean="0"/>
              <a:t>Hedefleri-</a:t>
            </a:r>
            <a:r>
              <a:rPr lang="tr-TR" dirty="0"/>
              <a:t>Ders </a:t>
            </a:r>
            <a:r>
              <a:rPr lang="tr-TR" dirty="0" smtClean="0"/>
              <a:t>planlarını</a:t>
            </a:r>
            <a:endParaRPr lang="tr-TR" dirty="0"/>
          </a:p>
        </p:txBody>
      </p:sp>
      <p:sp>
        <p:nvSpPr>
          <p:cNvPr id="8" name="Rectangle 88"/>
          <p:cNvSpPr/>
          <p:nvPr/>
        </p:nvSpPr>
        <p:spPr>
          <a:xfrm>
            <a:off x="4362236" y="4171044"/>
            <a:ext cx="4400764" cy="886968"/>
          </a:xfrm>
          <a:prstGeom prst="rect">
            <a:avLst/>
          </a:prstGeom>
          <a:gradFill flip="none" rotWithShape="1">
            <a:gsLst>
              <a:gs pos="53000">
                <a:srgbClr val="2EB1EC"/>
              </a:gs>
              <a:gs pos="0">
                <a:schemeClr val="bg1">
                  <a:alpha val="0"/>
                </a:schemeClr>
              </a:gs>
              <a:gs pos="100000">
                <a:srgbClr val="00A0E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tr-TR" dirty="0"/>
              <a:t>Konuların işleniş sırasını</a:t>
            </a:r>
          </a:p>
        </p:txBody>
      </p:sp>
      <p:sp>
        <p:nvSpPr>
          <p:cNvPr id="9" name="Rectangle 89"/>
          <p:cNvSpPr/>
          <p:nvPr/>
        </p:nvSpPr>
        <p:spPr>
          <a:xfrm>
            <a:off x="2466601" y="2245134"/>
            <a:ext cx="1228670" cy="886968"/>
          </a:xfrm>
          <a:custGeom>
            <a:avLst/>
            <a:gdLst/>
            <a:ahLst/>
            <a:cxnLst/>
            <a:rect l="l" t="t" r="r" b="b"/>
            <a:pathLst>
              <a:path w="1228670" h="886968">
                <a:moveTo>
                  <a:pt x="614335" y="0"/>
                </a:moveTo>
                <a:lnTo>
                  <a:pt x="1228670" y="886968"/>
                </a:lnTo>
                <a:lnTo>
                  <a:pt x="0" y="886968"/>
                </a:lnTo>
                <a:close/>
              </a:path>
            </a:pathLst>
          </a:custGeom>
          <a:solidFill>
            <a:srgbClr val="EE33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1</a:t>
            </a:r>
            <a:endParaRPr lang="en-US" dirty="0"/>
          </a:p>
        </p:txBody>
      </p:sp>
      <p:sp>
        <p:nvSpPr>
          <p:cNvPr id="10" name="Rectangle 90"/>
          <p:cNvSpPr/>
          <p:nvPr/>
        </p:nvSpPr>
        <p:spPr>
          <a:xfrm>
            <a:off x="1799636" y="3208089"/>
            <a:ext cx="2562600" cy="886968"/>
          </a:xfrm>
          <a:custGeom>
            <a:avLst/>
            <a:gdLst/>
            <a:ahLst/>
            <a:cxnLst/>
            <a:rect l="l" t="t" r="r" b="b"/>
            <a:pathLst>
              <a:path w="2562600" h="886968">
                <a:moveTo>
                  <a:pt x="614335" y="0"/>
                </a:moveTo>
                <a:lnTo>
                  <a:pt x="1948265" y="0"/>
                </a:lnTo>
                <a:lnTo>
                  <a:pt x="2562600" y="886968"/>
                </a:lnTo>
                <a:lnTo>
                  <a:pt x="0" y="886968"/>
                </a:lnTo>
                <a:close/>
              </a:path>
            </a:pathLst>
          </a:custGeom>
          <a:solidFill>
            <a:srgbClr val="8AD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2</a:t>
            </a:r>
            <a:endParaRPr lang="en-US" dirty="0"/>
          </a:p>
        </p:txBody>
      </p:sp>
      <p:sp>
        <p:nvSpPr>
          <p:cNvPr id="11" name="Rectangle 91"/>
          <p:cNvSpPr/>
          <p:nvPr/>
        </p:nvSpPr>
        <p:spPr>
          <a:xfrm>
            <a:off x="1132671" y="4171044"/>
            <a:ext cx="3896530" cy="886968"/>
          </a:xfrm>
          <a:custGeom>
            <a:avLst/>
            <a:gdLst/>
            <a:ahLst/>
            <a:cxnLst/>
            <a:rect l="l" t="t" r="r" b="b"/>
            <a:pathLst>
              <a:path w="3896530" h="886968">
                <a:moveTo>
                  <a:pt x="614335" y="0"/>
                </a:moveTo>
                <a:lnTo>
                  <a:pt x="3282196" y="0"/>
                </a:lnTo>
                <a:lnTo>
                  <a:pt x="3896530" y="886968"/>
                </a:lnTo>
                <a:lnTo>
                  <a:pt x="0" y="886968"/>
                </a:lnTo>
                <a:close/>
              </a:path>
            </a:pathLst>
          </a:custGeom>
          <a:solidFill>
            <a:srgbClr val="00A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3</a:t>
            </a:r>
            <a:endParaRPr lang="en-US" dirty="0"/>
          </a:p>
        </p:txBody>
      </p:sp>
      <p:sp>
        <p:nvSpPr>
          <p:cNvPr id="16" name="Rectangle 88"/>
          <p:cNvSpPr/>
          <p:nvPr/>
        </p:nvSpPr>
        <p:spPr>
          <a:xfrm>
            <a:off x="4419600" y="5119116"/>
            <a:ext cx="4343400" cy="1053084"/>
          </a:xfrm>
          <a:prstGeom prst="rect">
            <a:avLst/>
          </a:prstGeom>
          <a:gradFill>
            <a:gsLst>
              <a:gs pos="0">
                <a:srgbClr val="E6DCAC"/>
              </a:gs>
              <a:gs pos="100000">
                <a:srgbClr val="E6DA9B"/>
              </a:gs>
              <a:gs pos="48000">
                <a:srgbClr val="E6D78A"/>
              </a:gs>
              <a:gs pos="100000">
                <a:srgbClr val="C7AC4C"/>
              </a:gs>
              <a:gs pos="99000">
                <a:srgbClr val="CCB356"/>
              </a:gs>
              <a:gs pos="48000">
                <a:srgbClr val="E6D78A"/>
              </a:gs>
              <a:gs pos="100000">
                <a:srgbClr val="C7AC4C"/>
              </a:gs>
              <a:gs pos="0">
                <a:srgbClr val="E6DCA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tr-TR" dirty="0" smtClean="0"/>
              <a:t>        Kullanılacak araç-gereçleri</a:t>
            </a:r>
          </a:p>
          <a:p>
            <a:pPr lvl="1" algn="ctr"/>
            <a:r>
              <a:rPr lang="tr-TR" dirty="0" smtClean="0"/>
              <a:t>     Değerlendirmeyi</a:t>
            </a:r>
            <a:endParaRPr lang="tr-TR" dirty="0"/>
          </a:p>
        </p:txBody>
      </p:sp>
      <p:sp>
        <p:nvSpPr>
          <p:cNvPr id="17" name="Dikdörtgen 16"/>
          <p:cNvSpPr/>
          <p:nvPr/>
        </p:nvSpPr>
        <p:spPr>
          <a:xfrm>
            <a:off x="813110" y="838200"/>
            <a:ext cx="3192252" cy="72415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Dikdörtgen 17"/>
          <p:cNvSpPr/>
          <p:nvPr/>
        </p:nvSpPr>
        <p:spPr>
          <a:xfrm>
            <a:off x="1219200" y="4914646"/>
            <a:ext cx="3192252" cy="72415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Rectangle 91"/>
          <p:cNvSpPr/>
          <p:nvPr/>
        </p:nvSpPr>
        <p:spPr>
          <a:xfrm>
            <a:off x="152400" y="5134212"/>
            <a:ext cx="5867400" cy="1037988"/>
          </a:xfrm>
          <a:custGeom>
            <a:avLst/>
            <a:gdLst/>
            <a:ahLst/>
            <a:cxnLst/>
            <a:rect l="l" t="t" r="r" b="b"/>
            <a:pathLst>
              <a:path w="3896530" h="886968">
                <a:moveTo>
                  <a:pt x="614335" y="0"/>
                </a:moveTo>
                <a:lnTo>
                  <a:pt x="3282196" y="0"/>
                </a:lnTo>
                <a:lnTo>
                  <a:pt x="3896530" y="886968"/>
                </a:lnTo>
                <a:lnTo>
                  <a:pt x="0" y="88696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4</a:t>
            </a:r>
            <a:endParaRPr lang="en-US" dirty="0"/>
          </a:p>
        </p:txBody>
      </p:sp>
      <p:sp>
        <p:nvSpPr>
          <p:cNvPr id="23" name="Başlık 1"/>
          <p:cNvSpPr>
            <a:spLocks noGrp="1"/>
          </p:cNvSpPr>
          <p:nvPr>
            <p:ph type="title"/>
          </p:nvPr>
        </p:nvSpPr>
        <p:spPr/>
        <p:txBody>
          <a:bodyPr/>
          <a:lstStyle/>
          <a:p>
            <a:r>
              <a:rPr lang="tr-TR" smtClean="0"/>
              <a:t>Program Geliştirmede Temel Kavramlar</a:t>
            </a:r>
            <a:endParaRPr lang="tr-TR" dirty="0"/>
          </a:p>
        </p:txBody>
      </p:sp>
      <p:sp>
        <p:nvSpPr>
          <p:cNvPr id="25" name="İçerik Yer Tutucusu 24"/>
          <p:cNvSpPr>
            <a:spLocks noGrp="1"/>
          </p:cNvSpPr>
          <p:nvPr>
            <p:ph idx="1"/>
          </p:nvPr>
        </p:nvSpPr>
        <p:spPr>
          <a:xfrm>
            <a:off x="457200" y="1600201"/>
            <a:ext cx="8229600" cy="644934"/>
          </a:xfrm>
        </p:spPr>
        <p:txBody>
          <a:bodyPr/>
          <a:lstStyle/>
          <a:p>
            <a:r>
              <a:rPr lang="tr-TR" b="1" dirty="0" smtClean="0"/>
              <a:t>Resmi Program</a:t>
            </a:r>
            <a:endParaRPr lang="tr-TR" b="1" dirty="0"/>
          </a:p>
        </p:txBody>
      </p:sp>
      <p:sp>
        <p:nvSpPr>
          <p:cNvPr id="26" name="Metin kutusu 25"/>
          <p:cNvSpPr txBox="1"/>
          <p:nvPr/>
        </p:nvSpPr>
        <p:spPr>
          <a:xfrm>
            <a:off x="5029200" y="6324600"/>
            <a:ext cx="4876800" cy="646331"/>
          </a:xfrm>
          <a:prstGeom prst="rect">
            <a:avLst/>
          </a:prstGeom>
          <a:noFill/>
        </p:spPr>
        <p:txBody>
          <a:bodyPr wrap="square" rtlCol="0">
            <a:spAutoFit/>
          </a:bodyPr>
          <a:lstStyle/>
          <a:p>
            <a:pPr marL="0" lvl="1" algn="ctr"/>
            <a:r>
              <a:rPr lang="tr-TR" dirty="0"/>
              <a:t>içeren programdır.</a:t>
            </a:r>
          </a:p>
          <a:p>
            <a:pPr algn="ctr"/>
            <a:endParaRPr lang="tr-TR" dirty="0"/>
          </a:p>
        </p:txBody>
      </p:sp>
    </p:spTree>
    <p:extLst>
      <p:ext uri="{BB962C8B-B14F-4D97-AF65-F5344CB8AC3E}">
        <p14:creationId xmlns:p14="http://schemas.microsoft.com/office/powerpoint/2010/main" val="3074526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SH_radial_light_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ideHunter">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alpha val="4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Office Theme">
  <a:themeElements>
    <a:clrScheme name="New Them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ew Them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FF"/>
    </a:folHlink>
  </a:clrScheme>
</a:themeOverride>
</file>

<file path=docProps/app.xml><?xml version="1.0" encoding="utf-8"?>
<Properties xmlns="http://schemas.openxmlformats.org/officeDocument/2006/extended-properties" xmlns:vt="http://schemas.openxmlformats.org/officeDocument/2006/docPropsVTypes">
  <Template>SH_radial_light_grey</Template>
  <TotalTime>1615</TotalTime>
  <Words>2291</Words>
  <Application>Microsoft Office PowerPoint</Application>
  <PresentationFormat>Ekran Gösterisi (4:3)</PresentationFormat>
  <Paragraphs>348</Paragraphs>
  <Slides>62</Slides>
  <Notes>0</Notes>
  <HiddenSlides>0</HiddenSlides>
  <MMClips>0</MMClips>
  <ScaleCrop>false</ScaleCrop>
  <HeadingPairs>
    <vt:vector size="4" baseType="variant">
      <vt:variant>
        <vt:lpstr>Tema</vt:lpstr>
      </vt:variant>
      <vt:variant>
        <vt:i4>2</vt:i4>
      </vt:variant>
      <vt:variant>
        <vt:lpstr>Slayt Başlıkları</vt:lpstr>
      </vt:variant>
      <vt:variant>
        <vt:i4>62</vt:i4>
      </vt:variant>
    </vt:vector>
  </HeadingPairs>
  <TitlesOfParts>
    <vt:vector size="64" baseType="lpstr">
      <vt:lpstr>SH_radial_light_grey</vt:lpstr>
      <vt:lpstr>1_Office Theme</vt:lpstr>
      <vt:lpstr>PowerPoint Sunusu</vt:lpstr>
      <vt:lpstr>PowerPoint Sunusu</vt:lpstr>
      <vt:lpstr>Açık Bir Sistem Olarak Eğitim</vt:lpstr>
      <vt:lpstr>Açık Bir Sistem Olarak Eğitim</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Temel Kavramlar</vt:lpstr>
      <vt:lpstr>PowerPoint Sunusu</vt:lpstr>
      <vt:lpstr>PowerPoint Sunusu</vt:lpstr>
      <vt:lpstr>Program Geliştirmede Temel Kavramlar</vt:lpstr>
      <vt:lpstr>Program Geliştirmede Temel Kavramlar</vt:lpstr>
      <vt:lpstr>Program Geliştirmede Temel Kavramlar</vt:lpstr>
      <vt:lpstr>Program Geliştirmede Temel Kavramlar</vt:lpstr>
      <vt:lpstr>Program Geliştirmede Temel Kavramlar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lpstr>Program Geliştirmede Kuramsal Temeller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SlideHunter</dc:creator>
  <cp:lastModifiedBy>Melih Dikmen</cp:lastModifiedBy>
  <cp:revision>64</cp:revision>
  <dcterms:created xsi:type="dcterms:W3CDTF">2014-04-05T19:59:11Z</dcterms:created>
  <dcterms:modified xsi:type="dcterms:W3CDTF">2014-08-06T14:47:04Z</dcterms:modified>
</cp:coreProperties>
</file>